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31"/>
  </p:notesMasterIdLst>
  <p:sldIdLst>
    <p:sldId id="256" r:id="rId3"/>
    <p:sldId id="307" r:id="rId4"/>
    <p:sldId id="308" r:id="rId5"/>
    <p:sldId id="312" r:id="rId6"/>
    <p:sldId id="313" r:id="rId7"/>
    <p:sldId id="319" r:id="rId8"/>
    <p:sldId id="323" r:id="rId9"/>
    <p:sldId id="316" r:id="rId10"/>
    <p:sldId id="324" r:id="rId11"/>
    <p:sldId id="322" r:id="rId12"/>
    <p:sldId id="317" r:id="rId13"/>
    <p:sldId id="321" r:id="rId14"/>
    <p:sldId id="285"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Lst>
  <p:sldSz cx="9144000" cy="5143500" type="screen16x9"/>
  <p:notesSz cx="6858000" cy="9144000"/>
  <p:embeddedFontLst>
    <p:embeddedFont>
      <p:font typeface="Amatic SC" panose="020B0604020202020204" charset="-79"/>
      <p:regular r:id="rId32"/>
      <p:bold r:id="rId33"/>
    </p:embeddedFont>
    <p:embeddedFont>
      <p:font typeface="Calibri" panose="020F0502020204030204" pitchFamily="34" charset="0"/>
      <p:regular r:id="rId34"/>
      <p:bold r:id="rId35"/>
      <p:italic r:id="rId36"/>
      <p:boldItalic r:id="rId37"/>
    </p:embeddedFont>
    <p:embeddedFont>
      <p:font typeface="Hammersmith One" panose="020B0604020202020204" charset="0"/>
      <p:regular r:id="rId38"/>
    </p:embeddedFont>
    <p:embeddedFont>
      <p:font typeface="Istok Web" panose="020B0604020202020204" charset="0"/>
      <p:regular r:id="rId39"/>
      <p:bold r:id="rId40"/>
      <p:italic r:id="rId41"/>
      <p:boldItalic r:id="rId42"/>
    </p:embeddedFont>
    <p:embeddedFont>
      <p:font typeface="Neue Haas Grotesk Text Pro" panose="020B0504020202020204" pitchFamily="3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Proxima Nova Semibold" panose="020B0604020202020204" charset="0"/>
      <p:regular r:id="rId51"/>
      <p:bold r:id="rId52"/>
      <p:boldItalic r:id="rId53"/>
    </p:embeddedFont>
    <p:embeddedFont>
      <p:font typeface="Roboto Medium"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77EB6CB-664F-4C7D-B398-EFCED5736D99}">
          <p14:sldIdLst>
            <p14:sldId id="256"/>
            <p14:sldId id="307"/>
            <p14:sldId id="308"/>
            <p14:sldId id="312"/>
            <p14:sldId id="313"/>
            <p14:sldId id="319"/>
            <p14:sldId id="323"/>
            <p14:sldId id="316"/>
            <p14:sldId id="324"/>
            <p14:sldId id="322"/>
            <p14:sldId id="317"/>
            <p14:sldId id="321"/>
            <p14:sldId id="285"/>
          </p14:sldIdLst>
        </p14:section>
        <p14:section name="Additional Resources" id="{B4A099B9-D9F4-407D-ACC2-354DEBF01275}">
          <p14:sldIdLst>
            <p14:sldId id="292"/>
            <p14:sldId id="293"/>
            <p14:sldId id="294"/>
            <p14:sldId id="295"/>
            <p14:sldId id="296"/>
            <p14:sldId id="297"/>
            <p14:sldId id="298"/>
            <p14:sldId id="299"/>
            <p14:sldId id="300"/>
            <p14:sldId id="301"/>
            <p14:sldId id="302"/>
            <p14:sldId id="303"/>
            <p14:sldId id="304"/>
            <p14:sldId id="305"/>
            <p14:sldId id="30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F7D16-4CB7-479D-AD5A-456653F53EB5}">
  <a:tblStyle styleId="{344F7D16-4CB7-479D-AD5A-456653F53E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07" autoAdjust="0"/>
  </p:normalViewPr>
  <p:slideViewPr>
    <p:cSldViewPr snapToGrid="0">
      <p:cViewPr varScale="1">
        <p:scale>
          <a:sx n="145" d="100"/>
          <a:sy n="145" d="100"/>
        </p:scale>
        <p:origin x="114"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a:spcBef>
                <a:spcPts val="0"/>
              </a:spcBef>
              <a:spcAft>
                <a:spcPts val="0"/>
              </a:spcAft>
            </a:pPr>
            <a:endParaRPr dirty="0"/>
          </a:p>
        </p:txBody>
      </p:sp>
    </p:spTree>
    <p:extLst>
      <p:ext uri="{BB962C8B-B14F-4D97-AF65-F5344CB8AC3E}">
        <p14:creationId xmlns:p14="http://schemas.microsoft.com/office/powerpoint/2010/main" val="976828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264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547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bc62514182_0_5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bc62514182_0_5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4"/>
        <p:cNvGrpSpPr/>
        <p:nvPr/>
      </p:nvGrpSpPr>
      <p:grpSpPr>
        <a:xfrm>
          <a:off x="0" y="0"/>
          <a:ext cx="0" cy="0"/>
          <a:chOff x="0" y="0"/>
          <a:chExt cx="0" cy="0"/>
        </a:xfrm>
      </p:grpSpPr>
      <p:sp>
        <p:nvSpPr>
          <p:cNvPr id="4875" name="Google Shape;4875;gbc62514182_0_13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6" name="Google Shape;4876;gbc62514182_0_13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0"/>
        <p:cNvGrpSpPr/>
        <p:nvPr/>
      </p:nvGrpSpPr>
      <p:grpSpPr>
        <a:xfrm>
          <a:off x="0" y="0"/>
          <a:ext cx="0" cy="0"/>
          <a:chOff x="0" y="0"/>
          <a:chExt cx="0" cy="0"/>
        </a:xfrm>
      </p:grpSpPr>
      <p:sp>
        <p:nvSpPr>
          <p:cNvPr id="4891" name="Google Shape;4891;gbc62514182_0_13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2" name="Google Shape;4892;gbc62514182_0_13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7"/>
        <p:cNvGrpSpPr/>
        <p:nvPr/>
      </p:nvGrpSpPr>
      <p:grpSpPr>
        <a:xfrm>
          <a:off x="0" y="0"/>
          <a:ext cx="0" cy="0"/>
          <a:chOff x="0" y="0"/>
          <a:chExt cx="0" cy="0"/>
        </a:xfrm>
      </p:grpSpPr>
      <p:sp>
        <p:nvSpPr>
          <p:cNvPr id="5228" name="Google Shape;5228;gbc62514182_0_13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9" name="Google Shape;5229;gbc62514182_0_13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4"/>
        <p:cNvGrpSpPr/>
        <p:nvPr/>
      </p:nvGrpSpPr>
      <p:grpSpPr>
        <a:xfrm>
          <a:off x="0" y="0"/>
          <a:ext cx="0" cy="0"/>
          <a:chOff x="0" y="0"/>
          <a:chExt cx="0" cy="0"/>
        </a:xfrm>
      </p:grpSpPr>
      <p:sp>
        <p:nvSpPr>
          <p:cNvPr id="8015" name="Google Shape;8015;gbc62514182_0_16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6" name="Google Shape;8016;gbc62514182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3"/>
        <p:cNvGrpSpPr/>
        <p:nvPr/>
      </p:nvGrpSpPr>
      <p:grpSpPr>
        <a:xfrm>
          <a:off x="0" y="0"/>
          <a:ext cx="0" cy="0"/>
          <a:chOff x="0" y="0"/>
          <a:chExt cx="0" cy="0"/>
        </a:xfrm>
      </p:grpSpPr>
      <p:sp>
        <p:nvSpPr>
          <p:cNvPr id="8434" name="Google Shape;8434;gbc62514182_0_16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5" name="Google Shape;8435;gbc62514182_0_16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3"/>
        <p:cNvGrpSpPr/>
        <p:nvPr/>
      </p:nvGrpSpPr>
      <p:grpSpPr>
        <a:xfrm>
          <a:off x="0" y="0"/>
          <a:ext cx="0" cy="0"/>
          <a:chOff x="0" y="0"/>
          <a:chExt cx="0" cy="0"/>
        </a:xfrm>
      </p:grpSpPr>
      <p:sp>
        <p:nvSpPr>
          <p:cNvPr id="8604" name="Google Shape;8604;gbc62514182_0_16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5" name="Google Shape;8605;gbc62514182_0_16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b18b3bb6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b18b3bb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8"/>
        <p:cNvGrpSpPr/>
        <p:nvPr/>
      </p:nvGrpSpPr>
      <p:grpSpPr>
        <a:xfrm>
          <a:off x="0" y="0"/>
          <a:ext cx="0" cy="0"/>
          <a:chOff x="0" y="0"/>
          <a:chExt cx="0" cy="0"/>
        </a:xfrm>
      </p:grpSpPr>
      <p:sp>
        <p:nvSpPr>
          <p:cNvPr id="9009" name="Google Shape;9009;gbc62514182_0_17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0" name="Google Shape;9010;gbc62514182_0_17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8"/>
        <p:cNvGrpSpPr/>
        <p:nvPr/>
      </p:nvGrpSpPr>
      <p:grpSpPr>
        <a:xfrm>
          <a:off x="0" y="0"/>
          <a:ext cx="0" cy="0"/>
          <a:chOff x="0" y="0"/>
          <a:chExt cx="0" cy="0"/>
        </a:xfrm>
      </p:grpSpPr>
      <p:sp>
        <p:nvSpPr>
          <p:cNvPr id="9389" name="Google Shape;9389;gbc62514182_0_17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0" name="Google Shape;9390;gbc62514182_0_17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2"/>
        <p:cNvGrpSpPr/>
        <p:nvPr/>
      </p:nvGrpSpPr>
      <p:grpSpPr>
        <a:xfrm>
          <a:off x="0" y="0"/>
          <a:ext cx="0" cy="0"/>
          <a:chOff x="0" y="0"/>
          <a:chExt cx="0" cy="0"/>
        </a:xfrm>
      </p:grpSpPr>
      <p:sp>
        <p:nvSpPr>
          <p:cNvPr id="9803" name="Google Shape;9803;gbc62514182_0_18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4" name="Google Shape;9804;gbc62514182_0_18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3"/>
        <p:cNvGrpSpPr/>
        <p:nvPr/>
      </p:nvGrpSpPr>
      <p:grpSpPr>
        <a:xfrm>
          <a:off x="0" y="0"/>
          <a:ext cx="0" cy="0"/>
          <a:chOff x="0" y="0"/>
          <a:chExt cx="0" cy="0"/>
        </a:xfrm>
      </p:grpSpPr>
      <p:sp>
        <p:nvSpPr>
          <p:cNvPr id="10164" name="Google Shape;10164;gbc62514182_0_18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5" name="Google Shape;10165;gbc62514182_0_18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3"/>
        <p:cNvGrpSpPr/>
        <p:nvPr/>
      </p:nvGrpSpPr>
      <p:grpSpPr>
        <a:xfrm>
          <a:off x="0" y="0"/>
          <a:ext cx="0" cy="0"/>
          <a:chOff x="0" y="0"/>
          <a:chExt cx="0" cy="0"/>
        </a:xfrm>
      </p:grpSpPr>
      <p:sp>
        <p:nvSpPr>
          <p:cNvPr id="10674" name="Google Shape;10674;gbc62514182_0_18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5" name="Google Shape;10675;gbc62514182_0_18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3"/>
        <p:cNvGrpSpPr/>
        <p:nvPr/>
      </p:nvGrpSpPr>
      <p:grpSpPr>
        <a:xfrm>
          <a:off x="0" y="0"/>
          <a:ext cx="0" cy="0"/>
          <a:chOff x="0" y="0"/>
          <a:chExt cx="0" cy="0"/>
        </a:xfrm>
      </p:grpSpPr>
      <p:sp>
        <p:nvSpPr>
          <p:cNvPr id="11294" name="Google Shape;11294;gbc62514182_0_19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5" name="Google Shape;11295;gbc62514182_0_19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7"/>
        <p:cNvGrpSpPr/>
        <p:nvPr/>
      </p:nvGrpSpPr>
      <p:grpSpPr>
        <a:xfrm>
          <a:off x="0" y="0"/>
          <a:ext cx="0" cy="0"/>
          <a:chOff x="0" y="0"/>
          <a:chExt cx="0" cy="0"/>
        </a:xfrm>
      </p:grpSpPr>
      <p:sp>
        <p:nvSpPr>
          <p:cNvPr id="11888" name="Google Shape;11888;gbc62514182_0_20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9" name="Google Shape;11889;gbc62514182_0_20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8"/>
        <p:cNvGrpSpPr/>
        <p:nvPr/>
      </p:nvGrpSpPr>
      <p:grpSpPr>
        <a:xfrm>
          <a:off x="0" y="0"/>
          <a:ext cx="0" cy="0"/>
          <a:chOff x="0" y="0"/>
          <a:chExt cx="0" cy="0"/>
        </a:xfrm>
      </p:grpSpPr>
      <p:sp>
        <p:nvSpPr>
          <p:cNvPr id="12209" name="Google Shape;12209;gbc62514182_0_20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0" name="Google Shape;12210;gbc62514182_0_20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3"/>
        <p:cNvGrpSpPr/>
        <p:nvPr/>
      </p:nvGrpSpPr>
      <p:grpSpPr>
        <a:xfrm>
          <a:off x="0" y="0"/>
          <a:ext cx="0" cy="0"/>
          <a:chOff x="0" y="0"/>
          <a:chExt cx="0" cy="0"/>
        </a:xfrm>
      </p:grpSpPr>
      <p:sp>
        <p:nvSpPr>
          <p:cNvPr id="12514" name="Google Shape;12514;gbc62514182_0_20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5" name="Google Shape;12515;gbc62514182_0_20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5"/>
        <p:cNvGrpSpPr/>
        <p:nvPr/>
      </p:nvGrpSpPr>
      <p:grpSpPr>
        <a:xfrm>
          <a:off x="0" y="0"/>
          <a:ext cx="0" cy="0"/>
          <a:chOff x="0" y="0"/>
          <a:chExt cx="0" cy="0"/>
        </a:xfrm>
      </p:grpSpPr>
      <p:sp>
        <p:nvSpPr>
          <p:cNvPr id="4616" name="Google Shape;4616;gbc62514182_0_5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7" name="Google Shape;4617;gbc62514182_0_5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2000"/>
              </a:spcBef>
              <a:spcAft>
                <a:spcPts val="600"/>
              </a:spcAft>
              <a:buNone/>
            </a:pPr>
            <a:r>
              <a:rPr lang="en-SG" b="0" i="0" dirty="0">
                <a:solidFill>
                  <a:srgbClr val="000000"/>
                </a:solidFill>
                <a:effectLst/>
                <a:latin typeface="Helvetica Neue"/>
              </a:rPr>
              <a:t>Haze is one major form of air pollution that Singaporeans face annually. The presence of haze is attributed to the forest fires in Sumatra, Indonesia. Due to the increase in demand of commercial crops, Indonesian farmers have resorted to shifting agriculture, which includes the large-scale slash-and-burn of forest land to produce fertile planting grounds. The resulting air pollution is then spread across the region by the climatic phenomenon El Nino, enveloping Singapore in a blanket of haze and affecting the overall health of Singaporeans. In 2020, Indonesia fires torched approximately 207,000 hectares of forests from January to September. While the area is smaller compared to previous years, the burning resulted in a US$5.2 billion cost towards the Indonesian economy, and the occurrence of toxic smog over the city.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bc62514182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bc62514182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SG" b="0" i="0" dirty="0">
                <a:solidFill>
                  <a:srgbClr val="000000"/>
                </a:solidFill>
                <a:effectLst/>
                <a:latin typeface="Helvetica Neue"/>
              </a:rPr>
              <a:t>The objective of our study is to predict the possible intensity of future hotspots in South East Asia, including Indonesia. Hopefully, this study will be able to support further research in estimating the possibility and severity of the occurrences of haze in Singapore.</a:t>
            </a:r>
          </a:p>
          <a:p>
            <a:pPr algn="l"/>
            <a:r>
              <a:rPr lang="en-SG" b="0" i="0" dirty="0">
                <a:solidFill>
                  <a:srgbClr val="000000"/>
                </a:solidFill>
                <a:effectLst/>
                <a:latin typeface="Helvetica Neue"/>
              </a:rPr>
              <a:t>Our study will be conducted with the relevant data on forest fires in South East Asia. Our dataset is obtained from the National Aeronautics and Space Administration (NASA)'s Fire Information for Resource Management System (FIRMS). It contains both geographical and technical data extracted from the Visible Infrared Imaging Radiometer Suite (VIIRS) sensor aboard their NOAA-20 weather satellite.</a:t>
            </a:r>
          </a:p>
          <a:p>
            <a:pPr marL="158750" indent="0" algn="just" rtl="0">
              <a:spcBef>
                <a:spcPts val="0"/>
              </a:spcBef>
              <a:spcAft>
                <a:spcPts val="0"/>
              </a:spcAft>
              <a:buNone/>
            </a:pPr>
            <a:endParaRPr lang="en-SG" b="0" dirty="0">
              <a:effectLs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extLst>
      <p:ext uri="{BB962C8B-B14F-4D97-AF65-F5344CB8AC3E}">
        <p14:creationId xmlns:p14="http://schemas.microsoft.com/office/powerpoint/2010/main" val="58133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extLst>
      <p:ext uri="{BB962C8B-B14F-4D97-AF65-F5344CB8AC3E}">
        <p14:creationId xmlns:p14="http://schemas.microsoft.com/office/powerpoint/2010/main" val="266286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a:spcBef>
                <a:spcPts val="0"/>
              </a:spcBef>
              <a:spcAft>
                <a:spcPts val="0"/>
              </a:spcAft>
            </a:pPr>
            <a:endParaRPr dirty="0"/>
          </a:p>
        </p:txBody>
      </p:sp>
    </p:spTree>
    <p:extLst>
      <p:ext uri="{BB962C8B-B14F-4D97-AF65-F5344CB8AC3E}">
        <p14:creationId xmlns:p14="http://schemas.microsoft.com/office/powerpoint/2010/main" val="123359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a:spcBef>
                <a:spcPts val="0"/>
              </a:spcBef>
              <a:spcAft>
                <a:spcPts val="0"/>
              </a:spcAft>
            </a:pPr>
            <a:endParaRPr dirty="0"/>
          </a:p>
        </p:txBody>
      </p:sp>
    </p:spTree>
    <p:extLst>
      <p:ext uri="{BB962C8B-B14F-4D97-AF65-F5344CB8AC3E}">
        <p14:creationId xmlns:p14="http://schemas.microsoft.com/office/powerpoint/2010/main" val="58165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4840500" y="-3766000"/>
            <a:ext cx="108300" cy="84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7675" y="0"/>
            <a:ext cx="108300" cy="467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515450" y="85750"/>
            <a:ext cx="108300" cy="914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3115550" y="1254200"/>
            <a:ext cx="108300" cy="504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5693900" y="469925"/>
            <a:ext cx="108300" cy="41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31825" y="4714300"/>
            <a:ext cx="612300" cy="4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8428025" y="429200"/>
            <a:ext cx="108300" cy="47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5975" y="3817350"/>
            <a:ext cx="4977900" cy="78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2"/>
        <p:cNvGrpSpPr/>
        <p:nvPr/>
      </p:nvGrpSpPr>
      <p:grpSpPr>
        <a:xfrm>
          <a:off x="0" y="0"/>
          <a:ext cx="0" cy="0"/>
          <a:chOff x="0" y="0"/>
          <a:chExt cx="0" cy="0"/>
        </a:xfrm>
      </p:grpSpPr>
      <p:sp>
        <p:nvSpPr>
          <p:cNvPr id="263" name="Google Shape;263;p32"/>
          <p:cNvSpPr/>
          <p:nvPr/>
        </p:nvSpPr>
        <p:spPr>
          <a:xfrm>
            <a:off x="8427775" y="4623300"/>
            <a:ext cx="721500" cy="52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42802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66"/>
        <p:cNvGrpSpPr/>
        <p:nvPr/>
      </p:nvGrpSpPr>
      <p:grpSpPr>
        <a:xfrm>
          <a:off x="0" y="0"/>
          <a:ext cx="0" cy="0"/>
          <a:chOff x="0" y="0"/>
          <a:chExt cx="0" cy="0"/>
        </a:xfrm>
      </p:grpSpPr>
      <p:sp>
        <p:nvSpPr>
          <p:cNvPr id="267" name="Google Shape;267;p33"/>
          <p:cNvSpPr/>
          <p:nvPr/>
        </p:nvSpPr>
        <p:spPr>
          <a:xfrm>
            <a:off x="0" y="0"/>
            <a:ext cx="716100" cy="9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rot="5400000">
            <a:off x="4517850" y="-3606800"/>
            <a:ext cx="108300" cy="915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6077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p:nvPr/>
        </p:nvSpPr>
        <p:spPr>
          <a:xfrm flipH="1">
            <a:off x="-12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5400000" flipH="1">
            <a:off x="4510950" y="-3611562"/>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flipH="1">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7"/>
        <p:cNvGrpSpPr/>
        <p:nvPr/>
      </p:nvGrpSpPr>
      <p:grpSpPr>
        <a:xfrm>
          <a:off x="0" y="0"/>
          <a:ext cx="0" cy="0"/>
          <a:chOff x="0" y="0"/>
          <a:chExt cx="0" cy="0"/>
        </a:xfrm>
      </p:grpSpPr>
      <p:sp>
        <p:nvSpPr>
          <p:cNvPr id="88" name="Google Shape;88;p13"/>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subTitle" idx="1"/>
          </p:nvPr>
        </p:nvSpPr>
        <p:spPr>
          <a:xfrm>
            <a:off x="1845200" y="2199350"/>
            <a:ext cx="2539200" cy="402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3"/>
          <p:cNvSpPr txBox="1">
            <a:spLocks noGrp="1"/>
          </p:cNvSpPr>
          <p:nvPr>
            <p:ph type="subTitle" idx="2"/>
          </p:nvPr>
        </p:nvSpPr>
        <p:spPr>
          <a:xfrm>
            <a:off x="5729075" y="219935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subTitle" idx="3"/>
          </p:nvPr>
        </p:nvSpPr>
        <p:spPr>
          <a:xfrm>
            <a:off x="1845200"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3"/>
          <p:cNvSpPr txBox="1">
            <a:spLocks noGrp="1"/>
          </p:cNvSpPr>
          <p:nvPr>
            <p:ph type="subTitle" idx="4"/>
          </p:nvPr>
        </p:nvSpPr>
        <p:spPr>
          <a:xfrm>
            <a:off x="5729075"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subTitle" idx="5"/>
          </p:nvPr>
        </p:nvSpPr>
        <p:spPr>
          <a:xfrm>
            <a:off x="1845200"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3"/>
          <p:cNvSpPr txBox="1">
            <a:spLocks noGrp="1"/>
          </p:cNvSpPr>
          <p:nvPr>
            <p:ph type="subTitle" idx="6"/>
          </p:nvPr>
        </p:nvSpPr>
        <p:spPr>
          <a:xfrm>
            <a:off x="5729075"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3"/>
          <p:cNvSpPr txBox="1">
            <a:spLocks noGrp="1"/>
          </p:cNvSpPr>
          <p:nvPr>
            <p:ph type="subTitle" idx="7"/>
          </p:nvPr>
        </p:nvSpPr>
        <p:spPr>
          <a:xfrm>
            <a:off x="1845200"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3"/>
          <p:cNvSpPr txBox="1">
            <a:spLocks noGrp="1"/>
          </p:cNvSpPr>
          <p:nvPr>
            <p:ph type="subTitle" idx="8"/>
          </p:nvPr>
        </p:nvSpPr>
        <p:spPr>
          <a:xfrm>
            <a:off x="5729075"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3"/>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33"/>
        <p:cNvGrpSpPr/>
        <p:nvPr/>
      </p:nvGrpSpPr>
      <p:grpSpPr>
        <a:xfrm>
          <a:off x="0" y="0"/>
          <a:ext cx="0" cy="0"/>
          <a:chOff x="0" y="0"/>
          <a:chExt cx="0" cy="0"/>
        </a:xfrm>
      </p:grpSpPr>
      <p:sp>
        <p:nvSpPr>
          <p:cNvPr id="134" name="Google Shape;134;p19"/>
          <p:cNvSpPr/>
          <p:nvPr/>
        </p:nvSpPr>
        <p:spPr>
          <a:xfrm>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0" y="4685275"/>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4517850" y="81400"/>
            <a:ext cx="108300" cy="9157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subTitle" idx="1"/>
          </p:nvPr>
        </p:nvSpPr>
        <p:spPr>
          <a:xfrm>
            <a:off x="989100" y="2998875"/>
            <a:ext cx="1932300" cy="6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19"/>
          <p:cNvSpPr txBox="1">
            <a:spLocks noGrp="1"/>
          </p:cNvSpPr>
          <p:nvPr>
            <p:ph type="subTitle" idx="2"/>
          </p:nvPr>
        </p:nvSpPr>
        <p:spPr>
          <a:xfrm>
            <a:off x="878399" y="2457550"/>
            <a:ext cx="2153700" cy="40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9"/>
          <p:cNvSpPr txBox="1">
            <a:spLocks noGrp="1"/>
          </p:cNvSpPr>
          <p:nvPr>
            <p:ph type="subTitle" idx="3"/>
          </p:nvPr>
        </p:nvSpPr>
        <p:spPr>
          <a:xfrm>
            <a:off x="3605851" y="2998875"/>
            <a:ext cx="1932300" cy="6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p19"/>
          <p:cNvSpPr txBox="1">
            <a:spLocks noGrp="1"/>
          </p:cNvSpPr>
          <p:nvPr>
            <p:ph type="subTitle" idx="4"/>
          </p:nvPr>
        </p:nvSpPr>
        <p:spPr>
          <a:xfrm>
            <a:off x="3495150" y="2457550"/>
            <a:ext cx="2153700" cy="40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9"/>
          <p:cNvSpPr txBox="1">
            <a:spLocks noGrp="1"/>
          </p:cNvSpPr>
          <p:nvPr>
            <p:ph type="subTitle" idx="5"/>
          </p:nvPr>
        </p:nvSpPr>
        <p:spPr>
          <a:xfrm>
            <a:off x="6222602" y="2998875"/>
            <a:ext cx="1932300" cy="6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19"/>
          <p:cNvSpPr txBox="1">
            <a:spLocks noGrp="1"/>
          </p:cNvSpPr>
          <p:nvPr>
            <p:ph type="subTitle" idx="6"/>
          </p:nvPr>
        </p:nvSpPr>
        <p:spPr>
          <a:xfrm>
            <a:off x="6111901" y="2457550"/>
            <a:ext cx="2153700" cy="40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19"/>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179"/>
        <p:cNvGrpSpPr/>
        <p:nvPr/>
      </p:nvGrpSpPr>
      <p:grpSpPr>
        <a:xfrm>
          <a:off x="0" y="0"/>
          <a:ext cx="0" cy="0"/>
          <a:chOff x="0" y="0"/>
          <a:chExt cx="0" cy="0"/>
        </a:xfrm>
      </p:grpSpPr>
      <p:sp>
        <p:nvSpPr>
          <p:cNvPr id="180" name="Google Shape;180;p23"/>
          <p:cNvSpPr/>
          <p:nvPr/>
        </p:nvSpPr>
        <p:spPr>
          <a:xfrm rot="10800000">
            <a:off x="-1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rot="10800000">
            <a:off x="607675" y="4642200"/>
            <a:ext cx="108300" cy="50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23"/>
          <p:cNvGrpSpPr/>
          <p:nvPr/>
        </p:nvGrpSpPr>
        <p:grpSpPr>
          <a:xfrm rot="10800000">
            <a:off x="-13112" y="934875"/>
            <a:ext cx="9165813" cy="3779425"/>
            <a:chOff x="10600" y="436050"/>
            <a:chExt cx="9165813" cy="3779425"/>
          </a:xfrm>
        </p:grpSpPr>
        <p:sp>
          <p:nvSpPr>
            <p:cNvPr id="183" name="Google Shape;183;p23"/>
            <p:cNvSpPr/>
            <p:nvPr/>
          </p:nvSpPr>
          <p:spPr>
            <a:xfrm rot="5400000" flipH="1">
              <a:off x="4543363" y="-417575"/>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flipH="1">
              <a:off x="4537150" y="-4090500"/>
              <a:ext cx="108300" cy="916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3"/>
          <p:cNvSpPr/>
          <p:nvPr/>
        </p:nvSpPr>
        <p:spPr>
          <a:xfrm>
            <a:off x="853277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8424475" y="0"/>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a:spLocks noGrp="1"/>
          </p:cNvSpPr>
          <p:nvPr>
            <p:ph type="subTitle" idx="1"/>
          </p:nvPr>
        </p:nvSpPr>
        <p:spPr>
          <a:xfrm>
            <a:off x="6330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23"/>
          <p:cNvSpPr txBox="1">
            <a:spLocks noGrp="1"/>
          </p:cNvSpPr>
          <p:nvPr>
            <p:ph type="subTitle" idx="2"/>
          </p:nvPr>
        </p:nvSpPr>
        <p:spPr>
          <a:xfrm>
            <a:off x="772675"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23"/>
          <p:cNvSpPr txBox="1">
            <a:spLocks noGrp="1"/>
          </p:cNvSpPr>
          <p:nvPr>
            <p:ph type="subTitle" idx="3"/>
          </p:nvPr>
        </p:nvSpPr>
        <p:spPr>
          <a:xfrm>
            <a:off x="2654100"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23"/>
          <p:cNvSpPr txBox="1">
            <a:spLocks noGrp="1"/>
          </p:cNvSpPr>
          <p:nvPr>
            <p:ph type="subTitle" idx="4"/>
          </p:nvPr>
        </p:nvSpPr>
        <p:spPr>
          <a:xfrm>
            <a:off x="2793746"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23"/>
          <p:cNvSpPr txBox="1">
            <a:spLocks noGrp="1"/>
          </p:cNvSpPr>
          <p:nvPr>
            <p:ph type="subTitle" idx="5"/>
          </p:nvPr>
        </p:nvSpPr>
        <p:spPr>
          <a:xfrm>
            <a:off x="4675176"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2" name="Google Shape;192;p23"/>
          <p:cNvSpPr txBox="1">
            <a:spLocks noGrp="1"/>
          </p:cNvSpPr>
          <p:nvPr>
            <p:ph type="subTitle" idx="6"/>
          </p:nvPr>
        </p:nvSpPr>
        <p:spPr>
          <a:xfrm>
            <a:off x="4814829"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23"/>
          <p:cNvSpPr txBox="1">
            <a:spLocks noGrp="1"/>
          </p:cNvSpPr>
          <p:nvPr>
            <p:ph type="subTitle" idx="7"/>
          </p:nvPr>
        </p:nvSpPr>
        <p:spPr>
          <a:xfrm>
            <a:off x="66885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4" name="Google Shape;194;p23"/>
          <p:cNvSpPr txBox="1">
            <a:spLocks noGrp="1"/>
          </p:cNvSpPr>
          <p:nvPr>
            <p:ph type="subTitle" idx="8"/>
          </p:nvPr>
        </p:nvSpPr>
        <p:spPr>
          <a:xfrm>
            <a:off x="6828163"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23"/>
          <p:cNvSpPr txBox="1">
            <a:spLocks noGrp="1"/>
          </p:cNvSpPr>
          <p:nvPr>
            <p:ph type="title" hasCustomPrompt="1"/>
          </p:nvPr>
        </p:nvSpPr>
        <p:spPr>
          <a:xfrm>
            <a:off x="744325"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6" name="Google Shape;196;p23"/>
          <p:cNvSpPr txBox="1">
            <a:spLocks noGrp="1"/>
          </p:cNvSpPr>
          <p:nvPr>
            <p:ph type="title" idx="9" hasCustomPrompt="1"/>
          </p:nvPr>
        </p:nvSpPr>
        <p:spPr>
          <a:xfrm>
            <a:off x="2765396"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7" name="Google Shape;197;p23"/>
          <p:cNvSpPr txBox="1">
            <a:spLocks noGrp="1"/>
          </p:cNvSpPr>
          <p:nvPr>
            <p:ph type="title" idx="13" hasCustomPrompt="1"/>
          </p:nvPr>
        </p:nvSpPr>
        <p:spPr>
          <a:xfrm>
            <a:off x="4786479"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8" name="Google Shape;198;p23"/>
          <p:cNvSpPr txBox="1">
            <a:spLocks noGrp="1"/>
          </p:cNvSpPr>
          <p:nvPr>
            <p:ph type="title" idx="14" hasCustomPrompt="1"/>
          </p:nvPr>
        </p:nvSpPr>
        <p:spPr>
          <a:xfrm>
            <a:off x="6799813"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9" name="Google Shape;199;p23"/>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6_1">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25"/>
          <p:cNvSpPr/>
          <p:nvPr/>
        </p:nvSpPr>
        <p:spPr>
          <a:xfrm rot="10800000" flipH="1">
            <a:off x="85363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rot="5400000" flipH="1">
            <a:off x="4517850" y="81250"/>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rot="10800000" flipH="1">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2_1_1_1_1">
    <p:spTree>
      <p:nvGrpSpPr>
        <p:cNvPr id="1" name="Shape 251"/>
        <p:cNvGrpSpPr/>
        <p:nvPr/>
      </p:nvGrpSpPr>
      <p:grpSpPr>
        <a:xfrm>
          <a:off x="0" y="0"/>
          <a:ext cx="0" cy="0"/>
          <a:chOff x="0" y="0"/>
          <a:chExt cx="0" cy="0"/>
        </a:xfrm>
      </p:grpSpPr>
      <p:sp>
        <p:nvSpPr>
          <p:cNvPr id="252" name="Google Shape;252;p30"/>
          <p:cNvSpPr txBox="1">
            <a:spLocks noGrp="1"/>
          </p:cNvSpPr>
          <p:nvPr>
            <p:ph type="subTitle" idx="1"/>
          </p:nvPr>
        </p:nvSpPr>
        <p:spPr>
          <a:xfrm>
            <a:off x="1094500" y="1241376"/>
            <a:ext cx="3446700" cy="9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0"/>
          <p:cNvSpPr txBox="1">
            <a:spLocks noGrp="1"/>
          </p:cNvSpPr>
          <p:nvPr>
            <p:ph type="title"/>
          </p:nvPr>
        </p:nvSpPr>
        <p:spPr>
          <a:xfrm>
            <a:off x="1094500" y="537500"/>
            <a:ext cx="2951100" cy="428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30"/>
          <p:cNvSpPr txBox="1"/>
          <p:nvPr/>
        </p:nvSpPr>
        <p:spPr>
          <a:xfrm>
            <a:off x="1096750" y="3173600"/>
            <a:ext cx="3512700" cy="105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Istok Web"/>
                <a:ea typeface="Istok Web"/>
                <a:cs typeface="Istok Web"/>
                <a:sym typeface="Istok Web"/>
              </a:rPr>
              <a:t>CREDITS:</a:t>
            </a:r>
            <a:r>
              <a:rPr lang="en" sz="1600">
                <a:solidFill>
                  <a:schemeClr val="dk1"/>
                </a:solidFill>
                <a:latin typeface="Istok Web"/>
                <a:ea typeface="Istok Web"/>
                <a:cs typeface="Istok Web"/>
                <a:sym typeface="Istok Web"/>
              </a:rPr>
              <a:t> This presentation template was created by </a:t>
            </a:r>
            <a:r>
              <a:rPr lang="en" sz="1600" b="1">
                <a:solidFill>
                  <a:schemeClr val="dk1"/>
                </a:solidFill>
                <a:uFill>
                  <a:noFill/>
                </a:uFill>
                <a:latin typeface="Istok Web"/>
                <a:ea typeface="Istok Web"/>
                <a:cs typeface="Istok Web"/>
                <a:sym typeface="Istok Web"/>
                <a:hlinkClick r:id="rId2">
                  <a:extLst>
                    <a:ext uri="{A12FA001-AC4F-418D-AE19-62706E023703}">
                      <ahyp:hlinkClr xmlns:ahyp="http://schemas.microsoft.com/office/drawing/2018/hyperlinkcolor" val="tx"/>
                    </a:ext>
                  </a:extLst>
                </a:hlinkClick>
              </a:rPr>
              <a:t>Slidesgo</a:t>
            </a:r>
            <a:r>
              <a:rPr lang="en" sz="1600">
                <a:solidFill>
                  <a:schemeClr val="dk1"/>
                </a:solidFill>
                <a:latin typeface="Istok Web"/>
                <a:ea typeface="Istok Web"/>
                <a:cs typeface="Istok Web"/>
                <a:sym typeface="Istok Web"/>
              </a:rPr>
              <a:t>, including icons by </a:t>
            </a:r>
            <a:r>
              <a:rPr lang="en" sz="1600" b="1">
                <a:solidFill>
                  <a:schemeClr val="dk1"/>
                </a:solidFill>
                <a:uFill>
                  <a:noFill/>
                </a:uFill>
                <a:latin typeface="Istok Web"/>
                <a:ea typeface="Istok Web"/>
                <a:cs typeface="Istok Web"/>
                <a:sym typeface="Istok Web"/>
                <a:hlinkClick r:id="rId3">
                  <a:extLst>
                    <a:ext uri="{A12FA001-AC4F-418D-AE19-62706E023703}">
                      <ahyp:hlinkClr xmlns:ahyp="http://schemas.microsoft.com/office/drawing/2018/hyperlinkcolor" val="tx"/>
                    </a:ext>
                  </a:extLst>
                </a:hlinkClick>
              </a:rPr>
              <a:t>Flaticon</a:t>
            </a:r>
            <a:r>
              <a:rPr lang="en" sz="1600">
                <a:solidFill>
                  <a:schemeClr val="dk1"/>
                </a:solidFill>
                <a:latin typeface="Istok Web"/>
                <a:ea typeface="Istok Web"/>
                <a:cs typeface="Istok Web"/>
                <a:sym typeface="Istok Web"/>
              </a:rPr>
              <a:t>, and infographics &amp; images by </a:t>
            </a:r>
            <a:r>
              <a:rPr lang="en" sz="1600" b="1">
                <a:solidFill>
                  <a:schemeClr val="dk1"/>
                </a:solidFill>
                <a:uFill>
                  <a:noFill/>
                </a:uFill>
                <a:latin typeface="Istok Web"/>
                <a:ea typeface="Istok Web"/>
                <a:cs typeface="Istok Web"/>
                <a:sym typeface="Istok Web"/>
                <a:hlinkClick r:id="rId4">
                  <a:extLst>
                    <a:ext uri="{A12FA001-AC4F-418D-AE19-62706E023703}">
                      <ahyp:hlinkClr xmlns:ahyp="http://schemas.microsoft.com/office/drawing/2018/hyperlinkcolor" val="tx"/>
                    </a:ext>
                  </a:extLst>
                </a:hlinkClick>
              </a:rPr>
              <a:t>Freepik</a:t>
            </a:r>
            <a:r>
              <a:rPr lang="en" sz="1500">
                <a:solidFill>
                  <a:srgbClr val="000000"/>
                </a:solidFill>
                <a:latin typeface="Hammersmith One"/>
                <a:ea typeface="Hammersmith One"/>
                <a:cs typeface="Hammersmith One"/>
                <a:sym typeface="Hammersmith One"/>
              </a:rPr>
              <a:t> </a:t>
            </a:r>
            <a:endParaRPr sz="1500">
              <a:solidFill>
                <a:srgbClr val="000000"/>
              </a:solidFill>
              <a:latin typeface="Hammersmith One"/>
              <a:ea typeface="Hammersmith One"/>
              <a:cs typeface="Hammersmith One"/>
              <a:sym typeface="Hammersmith One"/>
            </a:endParaRPr>
          </a:p>
        </p:txBody>
      </p:sp>
      <p:sp>
        <p:nvSpPr>
          <p:cNvPr id="255" name="Google Shape;255;p30"/>
          <p:cNvSpPr/>
          <p:nvPr/>
        </p:nvSpPr>
        <p:spPr>
          <a:xfrm>
            <a:off x="0" y="-250"/>
            <a:ext cx="607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50292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6078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1"/>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1pPr>
            <a:lvl2pPr lvl="1">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2pPr>
            <a:lvl3pPr lvl="2">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3pPr>
            <a:lvl4pPr lvl="3">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4pPr>
            <a:lvl5pPr lvl="4">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5pPr>
            <a:lvl6pPr lvl="5">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6pPr>
            <a:lvl7pPr lvl="6">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7pPr>
            <a:lvl8pPr lvl="7">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8pPr>
            <a:lvl9pPr lvl="8">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stok Web"/>
              <a:buChar char="●"/>
              <a:defRPr sz="1800">
                <a:solidFill>
                  <a:schemeClr val="dk1"/>
                </a:solidFill>
                <a:latin typeface="Istok Web"/>
                <a:ea typeface="Istok Web"/>
                <a:cs typeface="Istok Web"/>
                <a:sym typeface="Istok Web"/>
              </a:defRPr>
            </a:lvl1pPr>
            <a:lvl2pPr marL="914400" lvl="1"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2pPr>
            <a:lvl3pPr marL="1371600" lvl="2"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3pPr>
            <a:lvl4pPr marL="1828800" lvl="3"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4pPr>
            <a:lvl5pPr marL="2286000" lvl="4"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5pPr>
            <a:lvl6pPr marL="2743200" lvl="5"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6pPr>
            <a:lvl7pPr marL="3200400" lvl="6"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7pPr>
            <a:lvl8pPr marL="3657600" lvl="7"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8pPr>
            <a:lvl9pPr marL="4114800" lvl="8"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5" r:id="rId5"/>
    <p:sldLayoutId id="2147483669" r:id="rId6"/>
    <p:sldLayoutId id="2147483671" r:id="rId7"/>
    <p:sldLayoutId id="2147483676" r:id="rId8"/>
    <p:sldLayoutId id="2147483677" r:id="rId9"/>
    <p:sldLayoutId id="2147483678" r:id="rId10"/>
    <p:sldLayoutId id="21474836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2" name="Google Shape;272;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gif"/><Relationship Id="rId4" Type="http://schemas.openxmlformats.org/officeDocument/2006/relationships/image" Target="../media/image5.gif"/><Relationship Id="rId9" Type="http://schemas.openxmlformats.org/officeDocument/2006/relationships/image" Target="../media/image6.gif"/></Relationships>
</file>

<file path=ppt/slides/_rels/slide1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dirty="0"/>
              <a:t>PREDICTING HOTSPOT INTENSITIES</a:t>
            </a:r>
            <a:endParaRPr sz="5400" dirty="0"/>
          </a:p>
        </p:txBody>
      </p:sp>
      <p:sp>
        <p:nvSpPr>
          <p:cNvPr id="2" name="TextBox 1">
            <a:extLst>
              <a:ext uri="{FF2B5EF4-FFF2-40B4-BE49-F238E27FC236}">
                <a16:creationId xmlns:a16="http://schemas.microsoft.com/office/drawing/2014/main" id="{90C2E8CC-2E84-42F3-81CB-37BC1B0B6BBF}"/>
              </a:ext>
            </a:extLst>
          </p:cNvPr>
          <p:cNvSpPr txBox="1"/>
          <p:nvPr/>
        </p:nvSpPr>
        <p:spPr>
          <a:xfrm>
            <a:off x="788102" y="3901889"/>
            <a:ext cx="4756196" cy="707886"/>
          </a:xfrm>
          <a:prstGeom prst="rect">
            <a:avLst/>
          </a:prstGeom>
          <a:noFill/>
        </p:spPr>
        <p:txBody>
          <a:bodyPr wrap="square" rtlCol="0">
            <a:spAutoFit/>
          </a:bodyPr>
          <a:lstStyle/>
          <a:p>
            <a:pPr algn="ctr"/>
            <a:r>
              <a:rPr lang="en-SG" sz="2000" dirty="0">
                <a:latin typeface="Istok Web" panose="020B0604020202020204" charset="0"/>
              </a:rPr>
              <a:t>Say </a:t>
            </a:r>
            <a:r>
              <a:rPr lang="en-SG" sz="2000" dirty="0" err="1">
                <a:latin typeface="Istok Web" panose="020B0604020202020204" charset="0"/>
              </a:rPr>
              <a:t>Yueyang</a:t>
            </a:r>
            <a:r>
              <a:rPr lang="en-SG" sz="2000" dirty="0">
                <a:latin typeface="Istok Web" panose="020B0604020202020204" charset="0"/>
              </a:rPr>
              <a:t>, </a:t>
            </a:r>
            <a:r>
              <a:rPr lang="en-SG" sz="2000" dirty="0" err="1">
                <a:latin typeface="Istok Web" panose="020B0604020202020204" charset="0"/>
              </a:rPr>
              <a:t>Symus</a:t>
            </a:r>
            <a:r>
              <a:rPr lang="en-SG" sz="2000" dirty="0">
                <a:latin typeface="Istok Web" panose="020B0604020202020204" charset="0"/>
              </a:rPr>
              <a:t> | He </a:t>
            </a:r>
            <a:r>
              <a:rPr lang="en-SG" sz="2000" dirty="0" err="1">
                <a:latin typeface="Istok Web" panose="020B0604020202020204" charset="0"/>
              </a:rPr>
              <a:t>Zeqing</a:t>
            </a:r>
            <a:r>
              <a:rPr lang="en-SG" sz="2000" dirty="0">
                <a:latin typeface="Istok Web" panose="020B0604020202020204" charset="0"/>
              </a:rPr>
              <a:t> | Kwek Yan Qing</a:t>
            </a:r>
          </a:p>
        </p:txBody>
      </p:sp>
      <p:pic>
        <p:nvPicPr>
          <p:cNvPr id="1026" name="Picture 2" descr="On top of coronavirus, Thailand is now battling forest fires too">
            <a:extLst>
              <a:ext uri="{FF2B5EF4-FFF2-40B4-BE49-F238E27FC236}">
                <a16:creationId xmlns:a16="http://schemas.microsoft.com/office/drawing/2014/main" id="{22B1B83F-C8A3-4CFA-92C4-33415E4A4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03" t="-162" r="32423" b="162"/>
          <a:stretch/>
        </p:blipFill>
        <p:spPr bwMode="auto">
          <a:xfrm>
            <a:off x="5794808" y="535950"/>
            <a:ext cx="2635124" cy="40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a:t>
            </a:r>
            <a:endParaRPr dirty="0"/>
          </a:p>
        </p:txBody>
      </p:sp>
      <p:cxnSp>
        <p:nvCxnSpPr>
          <p:cNvPr id="3" name="Straight Connector 2">
            <a:extLst>
              <a:ext uri="{FF2B5EF4-FFF2-40B4-BE49-F238E27FC236}">
                <a16:creationId xmlns:a16="http://schemas.microsoft.com/office/drawing/2014/main" id="{7824D1C0-1C0F-4818-8A26-FA6F97B86DB1}"/>
              </a:ext>
            </a:extLst>
          </p:cNvPr>
          <p:cNvCxnSpPr/>
          <p:nvPr/>
        </p:nvCxnSpPr>
        <p:spPr>
          <a:xfrm>
            <a:off x="2693001" y="1587608"/>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8E2AC8-CBB6-45F8-9AB8-CB87D4C245C5}"/>
              </a:ext>
            </a:extLst>
          </p:cNvPr>
          <p:cNvCxnSpPr/>
          <p:nvPr/>
        </p:nvCxnSpPr>
        <p:spPr>
          <a:xfrm>
            <a:off x="5662558" y="1558565"/>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Google Shape;4729;p62">
            <a:extLst>
              <a:ext uri="{FF2B5EF4-FFF2-40B4-BE49-F238E27FC236}">
                <a16:creationId xmlns:a16="http://schemas.microsoft.com/office/drawing/2014/main" id="{C6E17851-F4C8-4D99-9363-159D1B33762D}"/>
              </a:ext>
            </a:extLst>
          </p:cNvPr>
          <p:cNvSpPr txBox="1">
            <a:spLocks/>
          </p:cNvSpPr>
          <p:nvPr/>
        </p:nvSpPr>
        <p:spPr>
          <a:xfrm>
            <a:off x="0"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OBSERVATIONS</a:t>
            </a:r>
          </a:p>
        </p:txBody>
      </p:sp>
      <p:sp>
        <p:nvSpPr>
          <p:cNvPr id="26" name="Google Shape;4729;p62">
            <a:extLst>
              <a:ext uri="{FF2B5EF4-FFF2-40B4-BE49-F238E27FC236}">
                <a16:creationId xmlns:a16="http://schemas.microsoft.com/office/drawing/2014/main" id="{4D44856E-6F89-477A-87DB-7ED66F991606}"/>
              </a:ext>
            </a:extLst>
          </p:cNvPr>
          <p:cNvSpPr txBox="1">
            <a:spLocks/>
          </p:cNvSpPr>
          <p:nvPr/>
        </p:nvSpPr>
        <p:spPr>
          <a:xfrm>
            <a:off x="2969565"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LIMITATIONS</a:t>
            </a:r>
          </a:p>
        </p:txBody>
      </p:sp>
      <p:sp>
        <p:nvSpPr>
          <p:cNvPr id="27" name="Google Shape;4729;p62">
            <a:extLst>
              <a:ext uri="{FF2B5EF4-FFF2-40B4-BE49-F238E27FC236}">
                <a16:creationId xmlns:a16="http://schemas.microsoft.com/office/drawing/2014/main" id="{F65CFBC3-4C9F-4C02-B3FF-7FCF15265619}"/>
              </a:ext>
            </a:extLst>
          </p:cNvPr>
          <p:cNvSpPr txBox="1">
            <a:spLocks/>
          </p:cNvSpPr>
          <p:nvPr/>
        </p:nvSpPr>
        <p:spPr>
          <a:xfrm>
            <a:off x="5939122" y="1467458"/>
            <a:ext cx="2383937"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RECOMMENDATIONS</a:t>
            </a:r>
          </a:p>
        </p:txBody>
      </p:sp>
    </p:spTree>
    <p:extLst>
      <p:ext uri="{BB962C8B-B14F-4D97-AF65-F5344CB8AC3E}">
        <p14:creationId xmlns:p14="http://schemas.microsoft.com/office/powerpoint/2010/main" val="18605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3138659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318959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sp>
        <p:nvSpPr>
          <p:cNvPr id="4800" name="Google Shape;4800;p65"/>
          <p:cNvSpPr txBox="1">
            <a:spLocks noGrp="1"/>
          </p:cNvSpPr>
          <p:nvPr>
            <p:ph type="subTitle" idx="1"/>
          </p:nvPr>
        </p:nvSpPr>
        <p:spPr>
          <a:xfrm>
            <a:off x="1094500" y="1241376"/>
            <a:ext cx="3446700" cy="9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Do you have any questions? </a:t>
            </a:r>
            <a:r>
              <a:rPr lang="en">
                <a:uFill>
                  <a:noFill/>
                </a:uFill>
                <a:hlinkClick r:id="rId3"/>
              </a:rPr>
              <a:t>youremail@freepik.com</a:t>
            </a:r>
            <a:r>
              <a:rPr lang="en"/>
              <a:t>          </a:t>
            </a:r>
            <a:br>
              <a:rPr lang="en"/>
            </a:b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p:txBody>
      </p:sp>
      <p:sp>
        <p:nvSpPr>
          <p:cNvPr id="4801" name="Google Shape;4801;p65"/>
          <p:cNvSpPr txBox="1">
            <a:spLocks noGrp="1"/>
          </p:cNvSpPr>
          <p:nvPr>
            <p:ph type="title"/>
          </p:nvPr>
        </p:nvSpPr>
        <p:spPr>
          <a:xfrm>
            <a:off x="1094500" y="537500"/>
            <a:ext cx="295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4802" name="Google Shape;4802;p65"/>
          <p:cNvSpPr txBox="1"/>
          <p:nvPr/>
        </p:nvSpPr>
        <p:spPr>
          <a:xfrm>
            <a:off x="1094500" y="4355575"/>
            <a:ext cx="3624600" cy="2163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600">
                <a:solidFill>
                  <a:schemeClr val="dk1"/>
                </a:solidFill>
                <a:latin typeface="Istok Web"/>
                <a:ea typeface="Istok Web"/>
                <a:cs typeface="Istok Web"/>
                <a:sym typeface="Istok Web"/>
              </a:rPr>
              <a:t>Please keep this slide for attribution</a:t>
            </a:r>
            <a:endParaRPr sz="1600">
              <a:solidFill>
                <a:schemeClr val="dk1"/>
              </a:solidFill>
              <a:latin typeface="Istok Web"/>
              <a:ea typeface="Istok Web"/>
              <a:cs typeface="Istok Web"/>
              <a:sym typeface="Istok Web"/>
            </a:endParaRPr>
          </a:p>
        </p:txBody>
      </p:sp>
      <p:pic>
        <p:nvPicPr>
          <p:cNvPr id="4803" name="Google Shape;4803;p65"/>
          <p:cNvPicPr preferRelativeResize="0"/>
          <p:nvPr/>
        </p:nvPicPr>
        <p:blipFill rotWithShape="1">
          <a:blip r:embed="rId4">
            <a:alphaModFix/>
          </a:blip>
          <a:srcRect r="2543"/>
          <a:stretch/>
        </p:blipFill>
        <p:spPr>
          <a:xfrm flipH="1">
            <a:off x="5133726" y="0"/>
            <a:ext cx="4010274" cy="5143500"/>
          </a:xfrm>
          <a:prstGeom prst="rect">
            <a:avLst/>
          </a:prstGeom>
          <a:noFill/>
          <a:ln>
            <a:noFill/>
          </a:ln>
        </p:spPr>
      </p:pic>
      <p:grpSp>
        <p:nvGrpSpPr>
          <p:cNvPr id="4804" name="Google Shape;4804;p65"/>
          <p:cNvGrpSpPr/>
          <p:nvPr/>
        </p:nvGrpSpPr>
        <p:grpSpPr>
          <a:xfrm>
            <a:off x="2581985" y="2447877"/>
            <a:ext cx="507305" cy="507305"/>
            <a:chOff x="1379798" y="1723250"/>
            <a:chExt cx="397887" cy="397887"/>
          </a:xfrm>
        </p:grpSpPr>
        <p:sp>
          <p:nvSpPr>
            <p:cNvPr id="4805" name="Google Shape;4805;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65"/>
          <p:cNvGrpSpPr/>
          <p:nvPr/>
        </p:nvGrpSpPr>
        <p:grpSpPr>
          <a:xfrm>
            <a:off x="1192058" y="2447877"/>
            <a:ext cx="507332" cy="507305"/>
            <a:chOff x="266768" y="1721375"/>
            <a:chExt cx="397907" cy="397887"/>
          </a:xfrm>
        </p:grpSpPr>
        <p:sp>
          <p:nvSpPr>
            <p:cNvPr id="4810" name="Google Shape;4810;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65"/>
          <p:cNvGrpSpPr/>
          <p:nvPr/>
        </p:nvGrpSpPr>
        <p:grpSpPr>
          <a:xfrm>
            <a:off x="1887052" y="2447877"/>
            <a:ext cx="507279" cy="507305"/>
            <a:chOff x="864491" y="1723250"/>
            <a:chExt cx="397866" cy="397887"/>
          </a:xfrm>
        </p:grpSpPr>
        <p:sp>
          <p:nvSpPr>
            <p:cNvPr id="4813" name="Google Shape;4813;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77"/>
        <p:cNvGrpSpPr/>
        <p:nvPr/>
      </p:nvGrpSpPr>
      <p:grpSpPr>
        <a:xfrm>
          <a:off x="0" y="0"/>
          <a:ext cx="0" cy="0"/>
          <a:chOff x="0" y="0"/>
          <a:chExt cx="0" cy="0"/>
        </a:xfrm>
      </p:grpSpPr>
      <p:sp>
        <p:nvSpPr>
          <p:cNvPr id="4878" name="Google Shape;4878;p72"/>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4879" name="Google Shape;4879;p72"/>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4880" name="Google Shape;4880;p7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4881" name="Google Shape;4881;p72"/>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4882" name="Google Shape;4882;p72"/>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4883" name="Google Shape;4883;p72"/>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4884" name="Google Shape;4884;p72"/>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4885" name="Google Shape;4885;p7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4886" name="Google Shape;4886;p7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4887" name="Google Shape;4887;p7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4888" name="Google Shape;4888;p7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4889" name="Google Shape;4889;p72"/>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93"/>
        <p:cNvGrpSpPr/>
        <p:nvPr/>
      </p:nvGrpSpPr>
      <p:grpSpPr>
        <a:xfrm>
          <a:off x="0" y="0"/>
          <a:ext cx="0" cy="0"/>
          <a:chOff x="0" y="0"/>
          <a:chExt cx="0" cy="0"/>
        </a:xfrm>
      </p:grpSpPr>
      <p:sp>
        <p:nvSpPr>
          <p:cNvPr id="4894" name="Google Shape;4894;p73"/>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4895" name="Google Shape;4895;p73"/>
          <p:cNvGrpSpPr/>
          <p:nvPr/>
        </p:nvGrpSpPr>
        <p:grpSpPr>
          <a:xfrm>
            <a:off x="5156078" y="3085736"/>
            <a:ext cx="474294" cy="551291"/>
            <a:chOff x="4727025" y="1332775"/>
            <a:chExt cx="59900" cy="69625"/>
          </a:xfrm>
        </p:grpSpPr>
        <p:sp>
          <p:nvSpPr>
            <p:cNvPr id="4896" name="Google Shape;4896;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73"/>
          <p:cNvGrpSpPr/>
          <p:nvPr/>
        </p:nvGrpSpPr>
        <p:grpSpPr>
          <a:xfrm>
            <a:off x="5769734" y="2314340"/>
            <a:ext cx="555653" cy="557031"/>
            <a:chOff x="4820425" y="1329900"/>
            <a:chExt cx="70175" cy="70350"/>
          </a:xfrm>
        </p:grpSpPr>
        <p:sp>
          <p:nvSpPr>
            <p:cNvPr id="4899" name="Google Shape;4899;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3"/>
          <p:cNvGrpSpPr/>
          <p:nvPr/>
        </p:nvGrpSpPr>
        <p:grpSpPr>
          <a:xfrm>
            <a:off x="6396103" y="2318845"/>
            <a:ext cx="582574" cy="533871"/>
            <a:chOff x="4903200" y="1331525"/>
            <a:chExt cx="73575" cy="67425"/>
          </a:xfrm>
        </p:grpSpPr>
        <p:sp>
          <p:nvSpPr>
            <p:cNvPr id="4904" name="Google Shape;4904;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3"/>
          <p:cNvGrpSpPr/>
          <p:nvPr/>
        </p:nvGrpSpPr>
        <p:grpSpPr>
          <a:xfrm>
            <a:off x="5755581" y="3078709"/>
            <a:ext cx="583960" cy="565345"/>
            <a:chOff x="4815575" y="1416800"/>
            <a:chExt cx="73750" cy="71400"/>
          </a:xfrm>
        </p:grpSpPr>
        <p:sp>
          <p:nvSpPr>
            <p:cNvPr id="4907" name="Google Shape;4907;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73"/>
          <p:cNvGrpSpPr/>
          <p:nvPr/>
        </p:nvGrpSpPr>
        <p:grpSpPr>
          <a:xfrm>
            <a:off x="6390362" y="3108896"/>
            <a:ext cx="589898" cy="504970"/>
            <a:chOff x="4902475" y="1418875"/>
            <a:chExt cx="74500" cy="63775"/>
          </a:xfrm>
        </p:grpSpPr>
        <p:sp>
          <p:nvSpPr>
            <p:cNvPr id="4911" name="Google Shape;4911;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73"/>
          <p:cNvGrpSpPr/>
          <p:nvPr/>
        </p:nvGrpSpPr>
        <p:grpSpPr>
          <a:xfrm>
            <a:off x="5765577" y="3826000"/>
            <a:ext cx="563967" cy="567127"/>
            <a:chOff x="4818100" y="1507675"/>
            <a:chExt cx="71225" cy="71625"/>
          </a:xfrm>
        </p:grpSpPr>
        <p:sp>
          <p:nvSpPr>
            <p:cNvPr id="4914" name="Google Shape;4914;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73"/>
          <p:cNvGrpSpPr/>
          <p:nvPr/>
        </p:nvGrpSpPr>
        <p:grpSpPr>
          <a:xfrm>
            <a:off x="5079075" y="3829461"/>
            <a:ext cx="628301" cy="588505"/>
            <a:chOff x="4721450" y="1509475"/>
            <a:chExt cx="79350" cy="74325"/>
          </a:xfrm>
        </p:grpSpPr>
        <p:sp>
          <p:nvSpPr>
            <p:cNvPr id="4919" name="Google Shape;4919;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3"/>
          <p:cNvGrpSpPr/>
          <p:nvPr/>
        </p:nvGrpSpPr>
        <p:grpSpPr>
          <a:xfrm>
            <a:off x="6424608" y="3814027"/>
            <a:ext cx="557038" cy="562772"/>
            <a:chOff x="4906800" y="1507500"/>
            <a:chExt cx="70350" cy="71075"/>
          </a:xfrm>
        </p:grpSpPr>
        <p:sp>
          <p:nvSpPr>
            <p:cNvPr id="4924" name="Google Shape;4924;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3"/>
          <p:cNvGrpSpPr/>
          <p:nvPr/>
        </p:nvGrpSpPr>
        <p:grpSpPr>
          <a:xfrm>
            <a:off x="4462216" y="2340963"/>
            <a:ext cx="517934" cy="517934"/>
            <a:chOff x="3736598" y="2170606"/>
            <a:chExt cx="404889" cy="404889"/>
          </a:xfrm>
        </p:grpSpPr>
        <p:sp>
          <p:nvSpPr>
            <p:cNvPr id="4930" name="Google Shape;4930;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73"/>
          <p:cNvGrpSpPr/>
          <p:nvPr/>
        </p:nvGrpSpPr>
        <p:grpSpPr>
          <a:xfrm>
            <a:off x="3729277" y="2341061"/>
            <a:ext cx="586986" cy="517740"/>
            <a:chOff x="3161917" y="2170682"/>
            <a:chExt cx="458870" cy="404737"/>
          </a:xfrm>
        </p:grpSpPr>
        <p:sp>
          <p:nvSpPr>
            <p:cNvPr id="4935" name="Google Shape;4935;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3"/>
          <p:cNvGrpSpPr/>
          <p:nvPr/>
        </p:nvGrpSpPr>
        <p:grpSpPr>
          <a:xfrm>
            <a:off x="3752299" y="3102400"/>
            <a:ext cx="540943" cy="517963"/>
            <a:chOff x="3179914" y="2889488"/>
            <a:chExt cx="422876" cy="404911"/>
          </a:xfrm>
        </p:grpSpPr>
        <p:sp>
          <p:nvSpPr>
            <p:cNvPr id="4939" name="Google Shape;4939;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73"/>
          <p:cNvGrpSpPr/>
          <p:nvPr/>
        </p:nvGrpSpPr>
        <p:grpSpPr>
          <a:xfrm>
            <a:off x="4453093" y="3102358"/>
            <a:ext cx="536180" cy="518047"/>
            <a:chOff x="3729467" y="2889422"/>
            <a:chExt cx="419153" cy="404977"/>
          </a:xfrm>
        </p:grpSpPr>
        <p:sp>
          <p:nvSpPr>
            <p:cNvPr id="4946" name="Google Shape;4946;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3"/>
          <p:cNvGrpSpPr/>
          <p:nvPr/>
        </p:nvGrpSpPr>
        <p:grpSpPr>
          <a:xfrm>
            <a:off x="1990126" y="3445787"/>
            <a:ext cx="965351" cy="134611"/>
            <a:chOff x="4411970" y="2962952"/>
            <a:chExt cx="706544" cy="104212"/>
          </a:xfrm>
        </p:grpSpPr>
        <p:sp>
          <p:nvSpPr>
            <p:cNvPr id="4954" name="Google Shape;4954;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73"/>
          <p:cNvGrpSpPr/>
          <p:nvPr/>
        </p:nvGrpSpPr>
        <p:grpSpPr>
          <a:xfrm>
            <a:off x="1990126" y="3041077"/>
            <a:ext cx="960158" cy="289172"/>
            <a:chOff x="4411970" y="2726085"/>
            <a:chExt cx="643107" cy="193659"/>
          </a:xfrm>
        </p:grpSpPr>
        <p:sp>
          <p:nvSpPr>
            <p:cNvPr id="4959" name="Google Shape;4959;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3"/>
          <p:cNvGrpSpPr/>
          <p:nvPr/>
        </p:nvGrpSpPr>
        <p:grpSpPr>
          <a:xfrm>
            <a:off x="998624" y="3295400"/>
            <a:ext cx="811503" cy="252584"/>
            <a:chOff x="4411970" y="4340222"/>
            <a:chExt cx="779467" cy="242683"/>
          </a:xfrm>
        </p:grpSpPr>
        <p:sp>
          <p:nvSpPr>
            <p:cNvPr id="4963" name="Google Shape;4963;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73"/>
          <p:cNvGrpSpPr/>
          <p:nvPr/>
        </p:nvGrpSpPr>
        <p:grpSpPr>
          <a:xfrm>
            <a:off x="1990126" y="2709308"/>
            <a:ext cx="965160" cy="216230"/>
            <a:chOff x="4411970" y="2468674"/>
            <a:chExt cx="747317" cy="167425"/>
          </a:xfrm>
        </p:grpSpPr>
        <p:sp>
          <p:nvSpPr>
            <p:cNvPr id="4967" name="Google Shape;4967;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9" name="Google Shape;4969;p73"/>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0" name="Google Shape;4970;p73"/>
          <p:cNvGrpSpPr/>
          <p:nvPr/>
        </p:nvGrpSpPr>
        <p:grpSpPr>
          <a:xfrm>
            <a:off x="997692" y="2334687"/>
            <a:ext cx="1959041" cy="208784"/>
            <a:chOff x="6336019" y="3733725"/>
            <a:chExt cx="2566206" cy="351310"/>
          </a:xfrm>
        </p:grpSpPr>
        <p:sp>
          <p:nvSpPr>
            <p:cNvPr id="4971" name="Google Shape;4971;p73"/>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3"/>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3"/>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3"/>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3"/>
          <p:cNvGrpSpPr/>
          <p:nvPr/>
        </p:nvGrpSpPr>
        <p:grpSpPr>
          <a:xfrm>
            <a:off x="1990126" y="3950602"/>
            <a:ext cx="946551" cy="153200"/>
            <a:chOff x="4404545" y="3301592"/>
            <a:chExt cx="782403" cy="129272"/>
          </a:xfrm>
        </p:grpSpPr>
        <p:sp>
          <p:nvSpPr>
            <p:cNvPr id="4976" name="Google Shape;4976;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3"/>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73"/>
          <p:cNvGrpSpPr/>
          <p:nvPr/>
        </p:nvGrpSpPr>
        <p:grpSpPr>
          <a:xfrm>
            <a:off x="1990126" y="3695937"/>
            <a:ext cx="962257" cy="139127"/>
            <a:chOff x="4411970" y="3131459"/>
            <a:chExt cx="710520" cy="117397"/>
          </a:xfrm>
        </p:grpSpPr>
        <p:sp>
          <p:nvSpPr>
            <p:cNvPr id="4979" name="Google Shape;4979;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1" name="Google Shape;4981;p73"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2" name="Google Shape;4982;p73"/>
          <p:cNvGrpSpPr/>
          <p:nvPr/>
        </p:nvGrpSpPr>
        <p:grpSpPr>
          <a:xfrm>
            <a:off x="990271" y="3621603"/>
            <a:ext cx="823838" cy="458988"/>
            <a:chOff x="4411970" y="1801825"/>
            <a:chExt cx="734586" cy="409262"/>
          </a:xfrm>
        </p:grpSpPr>
        <p:sp>
          <p:nvSpPr>
            <p:cNvPr id="4983" name="Google Shape;4983;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3"/>
          <p:cNvGrpSpPr/>
          <p:nvPr/>
        </p:nvGrpSpPr>
        <p:grpSpPr>
          <a:xfrm>
            <a:off x="3095243" y="2339173"/>
            <a:ext cx="521514" cy="521514"/>
            <a:chOff x="5681300" y="2527788"/>
            <a:chExt cx="805800" cy="805800"/>
          </a:xfrm>
        </p:grpSpPr>
        <p:sp>
          <p:nvSpPr>
            <p:cNvPr id="4986" name="Google Shape;4986;p73"/>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3"/>
          <p:cNvGrpSpPr/>
          <p:nvPr/>
        </p:nvGrpSpPr>
        <p:grpSpPr>
          <a:xfrm>
            <a:off x="3089483" y="3094865"/>
            <a:ext cx="533033" cy="533033"/>
            <a:chOff x="4049800" y="640400"/>
            <a:chExt cx="858900" cy="858900"/>
          </a:xfrm>
        </p:grpSpPr>
        <p:sp>
          <p:nvSpPr>
            <p:cNvPr id="4989" name="Google Shape;4989;p73"/>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3"/>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3"/>
          <p:cNvGrpSpPr/>
          <p:nvPr/>
        </p:nvGrpSpPr>
        <p:grpSpPr>
          <a:xfrm>
            <a:off x="3014966" y="3772543"/>
            <a:ext cx="682068" cy="682068"/>
            <a:chOff x="5080188" y="927900"/>
            <a:chExt cx="961200" cy="961200"/>
          </a:xfrm>
        </p:grpSpPr>
        <p:sp>
          <p:nvSpPr>
            <p:cNvPr id="4992" name="Google Shape;4992;p73"/>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3"/>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3"/>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3"/>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3"/>
          <p:cNvGrpSpPr/>
          <p:nvPr/>
        </p:nvGrpSpPr>
        <p:grpSpPr>
          <a:xfrm>
            <a:off x="4478465" y="3869234"/>
            <a:ext cx="505650" cy="504006"/>
            <a:chOff x="6039282" y="1042577"/>
            <a:chExt cx="734315" cy="731929"/>
          </a:xfrm>
        </p:grpSpPr>
        <p:sp>
          <p:nvSpPr>
            <p:cNvPr id="5001" name="Google Shape;5001;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3"/>
          <p:cNvGrpSpPr/>
          <p:nvPr/>
        </p:nvGrpSpPr>
        <p:grpSpPr>
          <a:xfrm>
            <a:off x="5091067" y="2298862"/>
            <a:ext cx="567744" cy="602136"/>
            <a:chOff x="1825800" y="1651625"/>
            <a:chExt cx="539989" cy="571775"/>
          </a:xfrm>
        </p:grpSpPr>
        <p:sp>
          <p:nvSpPr>
            <p:cNvPr id="5023" name="Google Shape;5023;p73"/>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3"/>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3"/>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73"/>
          <p:cNvGrpSpPr/>
          <p:nvPr/>
        </p:nvGrpSpPr>
        <p:grpSpPr>
          <a:xfrm>
            <a:off x="3765995" y="3855579"/>
            <a:ext cx="508123" cy="507955"/>
            <a:chOff x="1897577" y="2802432"/>
            <a:chExt cx="492176" cy="492014"/>
          </a:xfrm>
        </p:grpSpPr>
        <p:sp>
          <p:nvSpPr>
            <p:cNvPr id="5028" name="Google Shape;5028;p73"/>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3"/>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3"/>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3"/>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3"/>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3"/>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3"/>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3"/>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3"/>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3"/>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3"/>
          <p:cNvGrpSpPr/>
          <p:nvPr/>
        </p:nvGrpSpPr>
        <p:grpSpPr>
          <a:xfrm>
            <a:off x="997525" y="4169123"/>
            <a:ext cx="809227" cy="200842"/>
            <a:chOff x="2013045" y="4813233"/>
            <a:chExt cx="921986" cy="228854"/>
          </a:xfrm>
        </p:grpSpPr>
        <p:sp>
          <p:nvSpPr>
            <p:cNvPr id="5041" name="Google Shape;5041;p73"/>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3"/>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73"/>
          <p:cNvGrpSpPr/>
          <p:nvPr/>
        </p:nvGrpSpPr>
        <p:grpSpPr>
          <a:xfrm>
            <a:off x="1005985" y="2656004"/>
            <a:ext cx="792421" cy="269941"/>
            <a:chOff x="1046767" y="4756633"/>
            <a:chExt cx="859646" cy="292841"/>
          </a:xfrm>
        </p:grpSpPr>
        <p:sp>
          <p:nvSpPr>
            <p:cNvPr id="5044" name="Google Shape;5044;p73"/>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3"/>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3"/>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7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73"/>
          <p:cNvGrpSpPr/>
          <p:nvPr/>
        </p:nvGrpSpPr>
        <p:grpSpPr>
          <a:xfrm>
            <a:off x="7141841" y="2550562"/>
            <a:ext cx="166473" cy="141497"/>
            <a:chOff x="4660325" y="1866850"/>
            <a:chExt cx="68350" cy="58100"/>
          </a:xfrm>
        </p:grpSpPr>
        <p:sp>
          <p:nvSpPr>
            <p:cNvPr id="5052" name="Google Shape;5052;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73"/>
          <p:cNvGrpSpPr/>
          <p:nvPr/>
        </p:nvGrpSpPr>
        <p:grpSpPr>
          <a:xfrm>
            <a:off x="7451186" y="2576286"/>
            <a:ext cx="162515" cy="90049"/>
            <a:chOff x="4791775" y="1877500"/>
            <a:chExt cx="66725" cy="36975"/>
          </a:xfrm>
        </p:grpSpPr>
        <p:sp>
          <p:nvSpPr>
            <p:cNvPr id="5055" name="Google Shape;5055;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73"/>
          <p:cNvGrpSpPr/>
          <p:nvPr/>
        </p:nvGrpSpPr>
        <p:grpSpPr>
          <a:xfrm>
            <a:off x="7772899" y="2576286"/>
            <a:ext cx="144979" cy="90049"/>
            <a:chOff x="4923925" y="1877500"/>
            <a:chExt cx="59525" cy="36975"/>
          </a:xfrm>
        </p:grpSpPr>
        <p:sp>
          <p:nvSpPr>
            <p:cNvPr id="5058" name="Google Shape;5058;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73"/>
          <p:cNvGrpSpPr/>
          <p:nvPr/>
        </p:nvGrpSpPr>
        <p:grpSpPr>
          <a:xfrm>
            <a:off x="8067390" y="2558477"/>
            <a:ext cx="141447" cy="125667"/>
            <a:chOff x="5058450" y="1870100"/>
            <a:chExt cx="58075" cy="51600"/>
          </a:xfrm>
        </p:grpSpPr>
        <p:sp>
          <p:nvSpPr>
            <p:cNvPr id="5061" name="Google Shape;5061;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3"/>
          <p:cNvGrpSpPr/>
          <p:nvPr/>
        </p:nvGrpSpPr>
        <p:grpSpPr>
          <a:xfrm>
            <a:off x="7481905" y="2980885"/>
            <a:ext cx="101077" cy="107645"/>
            <a:chOff x="4811425" y="2065025"/>
            <a:chExt cx="41500" cy="44200"/>
          </a:xfrm>
        </p:grpSpPr>
        <p:sp>
          <p:nvSpPr>
            <p:cNvPr id="5064" name="Google Shape;5064;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3"/>
          <p:cNvGrpSpPr/>
          <p:nvPr/>
        </p:nvGrpSpPr>
        <p:grpSpPr>
          <a:xfrm>
            <a:off x="7774342" y="2981098"/>
            <a:ext cx="120867" cy="107218"/>
            <a:chOff x="4929875" y="2065025"/>
            <a:chExt cx="49625" cy="44025"/>
          </a:xfrm>
        </p:grpSpPr>
        <p:sp>
          <p:nvSpPr>
            <p:cNvPr id="5067" name="Google Shape;5067;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73"/>
          <p:cNvGrpSpPr/>
          <p:nvPr/>
        </p:nvGrpSpPr>
        <p:grpSpPr>
          <a:xfrm>
            <a:off x="8103011" y="2984112"/>
            <a:ext cx="70206" cy="101191"/>
            <a:chOff x="5083925" y="2066350"/>
            <a:chExt cx="28825" cy="41550"/>
          </a:xfrm>
        </p:grpSpPr>
        <p:sp>
          <p:nvSpPr>
            <p:cNvPr id="5070" name="Google Shape;5070;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73"/>
          <p:cNvGrpSpPr/>
          <p:nvPr/>
        </p:nvGrpSpPr>
        <p:grpSpPr>
          <a:xfrm>
            <a:off x="7134565" y="2999759"/>
            <a:ext cx="181026" cy="69896"/>
            <a:chOff x="4659775" y="2072775"/>
            <a:chExt cx="74325" cy="28700"/>
          </a:xfrm>
        </p:grpSpPr>
        <p:sp>
          <p:nvSpPr>
            <p:cNvPr id="5073" name="Google Shape;5073;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3"/>
          <p:cNvGrpSpPr/>
          <p:nvPr/>
        </p:nvGrpSpPr>
        <p:grpSpPr>
          <a:xfrm>
            <a:off x="8054421" y="2790324"/>
            <a:ext cx="167387" cy="89197"/>
            <a:chOff x="4662475" y="1976500"/>
            <a:chExt cx="68725" cy="36625"/>
          </a:xfrm>
        </p:grpSpPr>
        <p:sp>
          <p:nvSpPr>
            <p:cNvPr id="5077" name="Google Shape;5077;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73"/>
          <p:cNvGrpSpPr/>
          <p:nvPr/>
        </p:nvGrpSpPr>
        <p:grpSpPr>
          <a:xfrm>
            <a:off x="7751326" y="2793764"/>
            <a:ext cx="166899" cy="82317"/>
            <a:chOff x="4920150" y="1977875"/>
            <a:chExt cx="68525" cy="33800"/>
          </a:xfrm>
        </p:grpSpPr>
        <p:sp>
          <p:nvSpPr>
            <p:cNvPr id="5081" name="Google Shape;5081;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3"/>
          <p:cNvGrpSpPr/>
          <p:nvPr/>
        </p:nvGrpSpPr>
        <p:grpSpPr>
          <a:xfrm>
            <a:off x="7162483" y="3197682"/>
            <a:ext cx="125190" cy="127859"/>
            <a:chOff x="4676550" y="2160575"/>
            <a:chExt cx="51400" cy="52500"/>
          </a:xfrm>
        </p:grpSpPr>
        <p:sp>
          <p:nvSpPr>
            <p:cNvPr id="5085" name="Google Shape;5085;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73"/>
          <p:cNvGrpSpPr/>
          <p:nvPr/>
        </p:nvGrpSpPr>
        <p:grpSpPr>
          <a:xfrm>
            <a:off x="7459741" y="3204714"/>
            <a:ext cx="145405" cy="113794"/>
            <a:chOff x="4768325" y="2163475"/>
            <a:chExt cx="59700" cy="46725"/>
          </a:xfrm>
        </p:grpSpPr>
        <p:sp>
          <p:nvSpPr>
            <p:cNvPr id="5089" name="Google Shape;5089;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7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73"/>
          <p:cNvGrpSpPr/>
          <p:nvPr/>
        </p:nvGrpSpPr>
        <p:grpSpPr>
          <a:xfrm>
            <a:off x="7476059" y="3459808"/>
            <a:ext cx="112768" cy="106853"/>
            <a:chOff x="4768575" y="2253950"/>
            <a:chExt cx="46300" cy="43875"/>
          </a:xfrm>
        </p:grpSpPr>
        <p:sp>
          <p:nvSpPr>
            <p:cNvPr id="5098" name="Google Shape;5098;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3"/>
          <p:cNvGrpSpPr/>
          <p:nvPr/>
        </p:nvGrpSpPr>
        <p:grpSpPr>
          <a:xfrm>
            <a:off x="7775682" y="3948834"/>
            <a:ext cx="118187" cy="146246"/>
            <a:chOff x="4960900" y="2433225"/>
            <a:chExt cx="48525" cy="60050"/>
          </a:xfrm>
        </p:grpSpPr>
        <p:sp>
          <p:nvSpPr>
            <p:cNvPr id="5101" name="Google Shape;5101;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3"/>
          <p:cNvGrpSpPr/>
          <p:nvPr/>
        </p:nvGrpSpPr>
        <p:grpSpPr>
          <a:xfrm>
            <a:off x="7464247" y="4212895"/>
            <a:ext cx="136394" cy="143810"/>
            <a:chOff x="4854075" y="2527625"/>
            <a:chExt cx="56000" cy="59050"/>
          </a:xfrm>
        </p:grpSpPr>
        <p:sp>
          <p:nvSpPr>
            <p:cNvPr id="5104" name="Google Shape;5104;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7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9" name="Google Shape;5109;p73"/>
          <p:cNvGrpSpPr/>
          <p:nvPr/>
        </p:nvGrpSpPr>
        <p:grpSpPr>
          <a:xfrm>
            <a:off x="8088458" y="3676639"/>
            <a:ext cx="99312" cy="160797"/>
            <a:chOff x="5059700" y="2334775"/>
            <a:chExt cx="40775" cy="66025"/>
          </a:xfrm>
        </p:grpSpPr>
        <p:sp>
          <p:nvSpPr>
            <p:cNvPr id="5110" name="Google Shape;5110;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73"/>
          <p:cNvGrpSpPr/>
          <p:nvPr/>
        </p:nvGrpSpPr>
        <p:grpSpPr>
          <a:xfrm>
            <a:off x="8045622" y="3941771"/>
            <a:ext cx="184984" cy="160371"/>
            <a:chOff x="5037700" y="2430325"/>
            <a:chExt cx="75950" cy="65850"/>
          </a:xfrm>
        </p:grpSpPr>
        <p:sp>
          <p:nvSpPr>
            <p:cNvPr id="5120" name="Google Shape;5120;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73"/>
          <p:cNvGrpSpPr/>
          <p:nvPr/>
        </p:nvGrpSpPr>
        <p:grpSpPr>
          <a:xfrm>
            <a:off x="7465128" y="3708223"/>
            <a:ext cx="173014" cy="97629"/>
            <a:chOff x="4756975" y="2341800"/>
            <a:chExt cx="91975" cy="51925"/>
          </a:xfrm>
        </p:grpSpPr>
        <p:sp>
          <p:nvSpPr>
            <p:cNvPr id="5123" name="Google Shape;5123;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73"/>
          <p:cNvGrpSpPr/>
          <p:nvPr/>
        </p:nvGrpSpPr>
        <p:grpSpPr>
          <a:xfrm>
            <a:off x="7732065" y="4196920"/>
            <a:ext cx="212497" cy="175761"/>
            <a:chOff x="4943575" y="2516350"/>
            <a:chExt cx="98675" cy="81700"/>
          </a:xfrm>
        </p:grpSpPr>
        <p:sp>
          <p:nvSpPr>
            <p:cNvPr id="5144" name="Google Shape;5144;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2" name="Google Shape;5222;p7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3"/>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3"/>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30"/>
        <p:cNvGrpSpPr/>
        <p:nvPr/>
      </p:nvGrpSpPr>
      <p:grpSpPr>
        <a:xfrm>
          <a:off x="0" y="0"/>
          <a:ext cx="0" cy="0"/>
          <a:chOff x="0" y="0"/>
          <a:chExt cx="0" cy="0"/>
        </a:xfrm>
      </p:grpSpPr>
      <p:grpSp>
        <p:nvGrpSpPr>
          <p:cNvPr id="5231" name="Google Shape;5231;p74"/>
          <p:cNvGrpSpPr/>
          <p:nvPr/>
        </p:nvGrpSpPr>
        <p:grpSpPr>
          <a:xfrm>
            <a:off x="745571" y="1168666"/>
            <a:ext cx="2492868" cy="1379876"/>
            <a:chOff x="2654821" y="2311071"/>
            <a:chExt cx="2279715" cy="1262120"/>
          </a:xfrm>
        </p:grpSpPr>
        <p:grpSp>
          <p:nvGrpSpPr>
            <p:cNvPr id="5232" name="Google Shape;5232;p74"/>
            <p:cNvGrpSpPr/>
            <p:nvPr/>
          </p:nvGrpSpPr>
          <p:grpSpPr>
            <a:xfrm>
              <a:off x="4034269" y="2840745"/>
              <a:ext cx="40212" cy="36437"/>
              <a:chOff x="4293400" y="2574725"/>
              <a:chExt cx="84425" cy="80100"/>
            </a:xfrm>
          </p:grpSpPr>
          <p:sp>
            <p:nvSpPr>
              <p:cNvPr id="5233" name="Google Shape;5233;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234" name="Google Shape;5234;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4"/>
            <p:cNvGrpSpPr/>
            <p:nvPr/>
          </p:nvGrpSpPr>
          <p:grpSpPr>
            <a:xfrm>
              <a:off x="3894606" y="2334874"/>
              <a:ext cx="913198" cy="518984"/>
              <a:chOff x="4000175" y="1462675"/>
              <a:chExt cx="1917275" cy="1140875"/>
            </a:xfrm>
          </p:grpSpPr>
          <p:sp>
            <p:nvSpPr>
              <p:cNvPr id="5236" name="Google Shape;5236;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237" name="Google Shape;5237;p74"/>
              <p:cNvGrpSpPr/>
              <p:nvPr/>
            </p:nvGrpSpPr>
            <p:grpSpPr>
              <a:xfrm>
                <a:off x="4000175" y="1462675"/>
                <a:ext cx="1917275" cy="1140875"/>
                <a:chOff x="4000175" y="1462675"/>
                <a:chExt cx="1917275" cy="1140875"/>
              </a:xfrm>
            </p:grpSpPr>
            <p:sp>
              <p:nvSpPr>
                <p:cNvPr id="5238" name="Google Shape;5238;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239" name="Google Shape;5239;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243" name="Google Shape;5243;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4" name="Google Shape;5244;p74"/>
            <p:cNvGrpSpPr/>
            <p:nvPr/>
          </p:nvGrpSpPr>
          <p:grpSpPr>
            <a:xfrm>
              <a:off x="3875768" y="2846704"/>
              <a:ext cx="44796" cy="47366"/>
              <a:chOff x="3960625" y="2587825"/>
              <a:chExt cx="94050" cy="104125"/>
            </a:xfrm>
          </p:grpSpPr>
          <p:sp>
            <p:nvSpPr>
              <p:cNvPr id="5245" name="Google Shape;5245;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246" name="Google Shape;5246;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74"/>
            <p:cNvGrpSpPr/>
            <p:nvPr/>
          </p:nvGrpSpPr>
          <p:grpSpPr>
            <a:xfrm>
              <a:off x="3782759" y="2807162"/>
              <a:ext cx="82686" cy="85487"/>
              <a:chOff x="3765350" y="2500900"/>
              <a:chExt cx="173600" cy="187925"/>
            </a:xfrm>
          </p:grpSpPr>
          <p:sp>
            <p:nvSpPr>
              <p:cNvPr id="5248" name="Google Shape;5248;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249" name="Google Shape;5249;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4"/>
            <p:cNvGrpSpPr/>
            <p:nvPr/>
          </p:nvGrpSpPr>
          <p:grpSpPr>
            <a:xfrm>
              <a:off x="3775674" y="2798496"/>
              <a:ext cx="40545" cy="23564"/>
              <a:chOff x="3750475" y="2481850"/>
              <a:chExt cx="85125" cy="51800"/>
            </a:xfrm>
          </p:grpSpPr>
          <p:sp>
            <p:nvSpPr>
              <p:cNvPr id="5255" name="Google Shape;5255;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257" name="Google Shape;5257;p74"/>
            <p:cNvGrpSpPr/>
            <p:nvPr/>
          </p:nvGrpSpPr>
          <p:grpSpPr>
            <a:xfrm>
              <a:off x="3716946" y="2776024"/>
              <a:ext cx="81971" cy="76912"/>
              <a:chOff x="3627175" y="2432450"/>
              <a:chExt cx="172100" cy="169075"/>
            </a:xfrm>
          </p:grpSpPr>
          <p:sp>
            <p:nvSpPr>
              <p:cNvPr id="5258" name="Google Shape;5258;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260" name="Google Shape;5260;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261" name="Google Shape;5261;p74"/>
            <p:cNvGrpSpPr/>
            <p:nvPr/>
          </p:nvGrpSpPr>
          <p:grpSpPr>
            <a:xfrm>
              <a:off x="3685682" y="2845624"/>
              <a:ext cx="29311" cy="45055"/>
              <a:chOff x="3561536" y="2585450"/>
              <a:chExt cx="61539" cy="99045"/>
            </a:xfrm>
          </p:grpSpPr>
          <p:sp>
            <p:nvSpPr>
              <p:cNvPr id="5262" name="Google Shape;5262;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264" name="Google Shape;5264;p74"/>
            <p:cNvGrpSpPr/>
            <p:nvPr/>
          </p:nvGrpSpPr>
          <p:grpSpPr>
            <a:xfrm>
              <a:off x="3849905" y="2572252"/>
              <a:ext cx="74339" cy="119559"/>
              <a:chOff x="3906325" y="1984500"/>
              <a:chExt cx="156075" cy="262825"/>
            </a:xfrm>
          </p:grpSpPr>
          <p:sp>
            <p:nvSpPr>
              <p:cNvPr id="5265" name="Google Shape;5265;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266" name="Google Shape;5266;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74"/>
            <p:cNvGrpSpPr/>
            <p:nvPr/>
          </p:nvGrpSpPr>
          <p:grpSpPr>
            <a:xfrm>
              <a:off x="2654821" y="2414345"/>
              <a:ext cx="667570" cy="558731"/>
              <a:chOff x="1397225" y="1637375"/>
              <a:chExt cx="1401575" cy="1228250"/>
            </a:xfrm>
          </p:grpSpPr>
          <p:sp>
            <p:nvSpPr>
              <p:cNvPr id="5268" name="Google Shape;5268;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269" name="Google Shape;5269;p74"/>
              <p:cNvGrpSpPr/>
              <p:nvPr/>
            </p:nvGrpSpPr>
            <p:grpSpPr>
              <a:xfrm>
                <a:off x="1397225" y="1637375"/>
                <a:ext cx="1398775" cy="1228250"/>
                <a:chOff x="1397225" y="1637375"/>
                <a:chExt cx="1398775" cy="1228250"/>
              </a:xfrm>
            </p:grpSpPr>
            <p:sp>
              <p:nvSpPr>
                <p:cNvPr id="5270" name="Google Shape;5270;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2" name="Google Shape;5272;p74"/>
            <p:cNvGrpSpPr/>
            <p:nvPr/>
          </p:nvGrpSpPr>
          <p:grpSpPr>
            <a:xfrm>
              <a:off x="3230417" y="3103734"/>
              <a:ext cx="282982" cy="280332"/>
              <a:chOff x="2605700" y="3152850"/>
              <a:chExt cx="594125" cy="616250"/>
            </a:xfrm>
          </p:grpSpPr>
          <p:sp>
            <p:nvSpPr>
              <p:cNvPr id="5273" name="Google Shape;5273;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274" name="Google Shape;5274;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275" name="Google Shape;5275;p74"/>
            <p:cNvGrpSpPr/>
            <p:nvPr/>
          </p:nvGrpSpPr>
          <p:grpSpPr>
            <a:xfrm>
              <a:off x="3265985" y="3226989"/>
              <a:ext cx="87151" cy="346202"/>
              <a:chOff x="2680375" y="3423800"/>
              <a:chExt cx="182975" cy="761050"/>
            </a:xfrm>
          </p:grpSpPr>
          <p:sp>
            <p:nvSpPr>
              <p:cNvPr id="5276" name="Google Shape;5276;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277" name="Google Shape;5277;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74"/>
            <p:cNvGrpSpPr/>
            <p:nvPr/>
          </p:nvGrpSpPr>
          <p:grpSpPr>
            <a:xfrm>
              <a:off x="3855466" y="3289811"/>
              <a:ext cx="112514" cy="94210"/>
              <a:chOff x="3918000" y="3561900"/>
              <a:chExt cx="236225" cy="207100"/>
            </a:xfrm>
          </p:grpSpPr>
          <p:sp>
            <p:nvSpPr>
              <p:cNvPr id="5279" name="Google Shape;5279;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280" name="Google Shape;5280;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1" name="Google Shape;5281;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284" name="Google Shape;5284;p74"/>
            <p:cNvGrpSpPr/>
            <p:nvPr/>
          </p:nvGrpSpPr>
          <p:grpSpPr>
            <a:xfrm>
              <a:off x="2905224" y="2311071"/>
              <a:ext cx="596721" cy="528992"/>
              <a:chOff x="1922950" y="1410350"/>
              <a:chExt cx="1252825" cy="1162875"/>
            </a:xfrm>
          </p:grpSpPr>
          <p:sp>
            <p:nvSpPr>
              <p:cNvPr id="5285" name="Google Shape;5285;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301" name="Google Shape;5301;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321" name="Google Shape;5321;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322" name="Google Shape;5322;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74"/>
            <p:cNvGrpSpPr/>
            <p:nvPr/>
          </p:nvGrpSpPr>
          <p:grpSpPr>
            <a:xfrm>
              <a:off x="3280929" y="3294542"/>
              <a:ext cx="109894" cy="272224"/>
              <a:chOff x="2711750" y="3572300"/>
              <a:chExt cx="230725" cy="598425"/>
            </a:xfrm>
          </p:grpSpPr>
          <p:sp>
            <p:nvSpPr>
              <p:cNvPr id="5324" name="Google Shape;5324;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74"/>
            <p:cNvGrpSpPr/>
            <p:nvPr/>
          </p:nvGrpSpPr>
          <p:grpSpPr>
            <a:xfrm>
              <a:off x="3790439" y="2408636"/>
              <a:ext cx="73017" cy="75684"/>
              <a:chOff x="3781475" y="1624825"/>
              <a:chExt cx="153300" cy="166375"/>
            </a:xfrm>
          </p:grpSpPr>
          <p:sp>
            <p:nvSpPr>
              <p:cNvPr id="5328" name="Google Shape;5328;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2" name="Google Shape;5332;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9" name="Google Shape;5339;p74"/>
            <p:cNvGrpSpPr/>
            <p:nvPr/>
          </p:nvGrpSpPr>
          <p:grpSpPr>
            <a:xfrm>
              <a:off x="4403342" y="3107749"/>
              <a:ext cx="316680" cy="101374"/>
              <a:chOff x="5068275" y="3161675"/>
              <a:chExt cx="664875" cy="222850"/>
            </a:xfrm>
          </p:grpSpPr>
          <p:sp>
            <p:nvSpPr>
              <p:cNvPr id="5340" name="Google Shape;5340;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4" name="Google Shape;5344;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3" name="Google Shape;5373;p74"/>
            <p:cNvGrpSpPr/>
            <p:nvPr/>
          </p:nvGrpSpPr>
          <p:grpSpPr>
            <a:xfrm>
              <a:off x="3697513" y="2707266"/>
              <a:ext cx="59549" cy="79733"/>
              <a:chOff x="3586375" y="2281300"/>
              <a:chExt cx="125025" cy="175275"/>
            </a:xfrm>
          </p:grpSpPr>
          <p:sp>
            <p:nvSpPr>
              <p:cNvPr id="5374" name="Google Shape;5374;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6" name="Google Shape;5376;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7" name="Google Shape;5377;p74"/>
            <p:cNvGrpSpPr/>
            <p:nvPr/>
          </p:nvGrpSpPr>
          <p:grpSpPr>
            <a:xfrm>
              <a:off x="4513224" y="3221724"/>
              <a:ext cx="274563" cy="280321"/>
              <a:chOff x="5298975" y="3412225"/>
              <a:chExt cx="576450" cy="616225"/>
            </a:xfrm>
          </p:grpSpPr>
          <p:sp>
            <p:nvSpPr>
              <p:cNvPr id="5378" name="Google Shape;5378;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379" name="Google Shape;5379;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4"/>
            <p:cNvGrpSpPr/>
            <p:nvPr/>
          </p:nvGrpSpPr>
          <p:grpSpPr>
            <a:xfrm>
              <a:off x="4824403" y="3421846"/>
              <a:ext cx="110132" cy="130647"/>
              <a:chOff x="5952300" y="3852150"/>
              <a:chExt cx="231225" cy="287200"/>
            </a:xfrm>
          </p:grpSpPr>
          <p:sp>
            <p:nvSpPr>
              <p:cNvPr id="5381" name="Google Shape;5381;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3" name="Google Shape;5383;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4"/>
            <p:cNvGrpSpPr/>
            <p:nvPr/>
          </p:nvGrpSpPr>
          <p:grpSpPr>
            <a:xfrm>
              <a:off x="4295710" y="3079670"/>
              <a:ext cx="14968" cy="27135"/>
              <a:chOff x="4842300" y="3099950"/>
              <a:chExt cx="31425" cy="59650"/>
            </a:xfrm>
          </p:grpSpPr>
          <p:sp>
            <p:nvSpPr>
              <p:cNvPr id="5392" name="Google Shape;5392;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74"/>
            <p:cNvGrpSpPr/>
            <p:nvPr/>
          </p:nvGrpSpPr>
          <p:grpSpPr>
            <a:xfrm>
              <a:off x="3831056" y="2816010"/>
              <a:ext cx="37378" cy="27612"/>
              <a:chOff x="3866750" y="2520350"/>
              <a:chExt cx="78475" cy="60700"/>
            </a:xfrm>
          </p:grpSpPr>
          <p:sp>
            <p:nvSpPr>
              <p:cNvPr id="5405" name="Google Shape;5405;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26" name="Google Shape;5426;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38" name="Google Shape;5438;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74"/>
            <p:cNvGrpSpPr/>
            <p:nvPr/>
          </p:nvGrpSpPr>
          <p:grpSpPr>
            <a:xfrm>
              <a:off x="3632736" y="3051591"/>
              <a:ext cx="63288" cy="45217"/>
              <a:chOff x="3450375" y="3038225"/>
              <a:chExt cx="132875" cy="99400"/>
            </a:xfrm>
          </p:grpSpPr>
          <p:sp>
            <p:nvSpPr>
              <p:cNvPr id="5452" name="Google Shape;5452;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4" name="Google Shape;5454;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63" name="Google Shape;5463;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73" name="Google Shape;5473;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79" name="Google Shape;5479;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74"/>
          <p:cNvGrpSpPr/>
          <p:nvPr/>
        </p:nvGrpSpPr>
        <p:grpSpPr>
          <a:xfrm>
            <a:off x="3554131" y="1233340"/>
            <a:ext cx="2078182" cy="1366558"/>
            <a:chOff x="235800" y="830650"/>
            <a:chExt cx="6978450" cy="4588844"/>
          </a:xfrm>
        </p:grpSpPr>
        <p:sp>
          <p:nvSpPr>
            <p:cNvPr id="5490" name="Google Shape;5490;p7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4"/>
          <p:cNvGrpSpPr/>
          <p:nvPr/>
        </p:nvGrpSpPr>
        <p:grpSpPr>
          <a:xfrm>
            <a:off x="742628" y="3064442"/>
            <a:ext cx="2622876" cy="1333540"/>
            <a:chOff x="238125" y="1038125"/>
            <a:chExt cx="7146800" cy="3633625"/>
          </a:xfrm>
        </p:grpSpPr>
        <p:sp>
          <p:nvSpPr>
            <p:cNvPr id="5497" name="Google Shape;5497;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4"/>
          <p:cNvGrpSpPr/>
          <p:nvPr/>
        </p:nvGrpSpPr>
        <p:grpSpPr>
          <a:xfrm>
            <a:off x="5857556" y="1206552"/>
            <a:ext cx="2590840" cy="1380235"/>
            <a:chOff x="233350" y="949250"/>
            <a:chExt cx="7137300" cy="3802300"/>
          </a:xfrm>
        </p:grpSpPr>
        <p:sp>
          <p:nvSpPr>
            <p:cNvPr id="7070" name="Google Shape;7070;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4"/>
          <p:cNvGrpSpPr/>
          <p:nvPr/>
        </p:nvGrpSpPr>
        <p:grpSpPr>
          <a:xfrm>
            <a:off x="7671985" y="3251325"/>
            <a:ext cx="104231" cy="320340"/>
            <a:chOff x="7564426" y="3224343"/>
            <a:chExt cx="119985" cy="368801"/>
          </a:xfrm>
        </p:grpSpPr>
        <p:sp>
          <p:nvSpPr>
            <p:cNvPr id="7122" name="Google Shape;7122;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4"/>
          <p:cNvGrpSpPr/>
          <p:nvPr/>
        </p:nvGrpSpPr>
        <p:grpSpPr>
          <a:xfrm>
            <a:off x="7371473" y="3245427"/>
            <a:ext cx="189489" cy="332132"/>
            <a:chOff x="8370831" y="3202002"/>
            <a:chExt cx="218129" cy="382376"/>
          </a:xfrm>
        </p:grpSpPr>
        <p:sp>
          <p:nvSpPr>
            <p:cNvPr id="7125" name="Google Shape;7125;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4"/>
          <p:cNvGrpSpPr/>
          <p:nvPr/>
        </p:nvGrpSpPr>
        <p:grpSpPr>
          <a:xfrm>
            <a:off x="8094863" y="3656559"/>
            <a:ext cx="309429" cy="267000"/>
            <a:chOff x="6742064" y="3750480"/>
            <a:chExt cx="399315" cy="344560"/>
          </a:xfrm>
        </p:grpSpPr>
        <p:sp>
          <p:nvSpPr>
            <p:cNvPr id="7128" name="Google Shape;7128;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4"/>
          <p:cNvGrpSpPr/>
          <p:nvPr/>
        </p:nvGrpSpPr>
        <p:grpSpPr>
          <a:xfrm>
            <a:off x="7633882" y="4007606"/>
            <a:ext cx="180437" cy="281608"/>
            <a:chOff x="7248525" y="3739696"/>
            <a:chExt cx="230531" cy="359790"/>
          </a:xfrm>
        </p:grpSpPr>
        <p:sp>
          <p:nvSpPr>
            <p:cNvPr id="7131" name="Google Shape;7131;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74"/>
          <p:cNvGrpSpPr/>
          <p:nvPr/>
        </p:nvGrpSpPr>
        <p:grpSpPr>
          <a:xfrm>
            <a:off x="7879801" y="3650830"/>
            <a:ext cx="162896" cy="278710"/>
            <a:chOff x="7601242" y="3729267"/>
            <a:chExt cx="222566" cy="380803"/>
          </a:xfrm>
        </p:grpSpPr>
        <p:sp>
          <p:nvSpPr>
            <p:cNvPr id="7134" name="Google Shape;7134;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6" name="Google Shape;7136;p74"/>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74"/>
          <p:cNvGrpSpPr/>
          <p:nvPr/>
        </p:nvGrpSpPr>
        <p:grpSpPr>
          <a:xfrm>
            <a:off x="7369446" y="3651971"/>
            <a:ext cx="193543" cy="275990"/>
            <a:chOff x="8304647" y="3738687"/>
            <a:chExt cx="225076" cy="320956"/>
          </a:xfrm>
        </p:grpSpPr>
        <p:sp>
          <p:nvSpPr>
            <p:cNvPr id="7138" name="Google Shape;7138;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4"/>
          <p:cNvGrpSpPr/>
          <p:nvPr/>
        </p:nvGrpSpPr>
        <p:grpSpPr>
          <a:xfrm>
            <a:off x="7641939" y="3651971"/>
            <a:ext cx="178492" cy="275990"/>
            <a:chOff x="8615101" y="3738687"/>
            <a:chExt cx="207573" cy="320956"/>
          </a:xfrm>
        </p:grpSpPr>
        <p:sp>
          <p:nvSpPr>
            <p:cNvPr id="7142" name="Google Shape;7142;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5" name="Google Shape;7145;p74"/>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6" name="Google Shape;7146;p74"/>
          <p:cNvGrpSpPr/>
          <p:nvPr/>
        </p:nvGrpSpPr>
        <p:grpSpPr>
          <a:xfrm>
            <a:off x="6036644" y="3773459"/>
            <a:ext cx="557670" cy="511283"/>
            <a:chOff x="6015419" y="3716859"/>
            <a:chExt cx="557671" cy="511283"/>
          </a:xfrm>
        </p:grpSpPr>
        <p:sp>
          <p:nvSpPr>
            <p:cNvPr id="7147" name="Google Shape;7147;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8" name="Google Shape;7148;p74"/>
            <p:cNvGrpSpPr/>
            <p:nvPr/>
          </p:nvGrpSpPr>
          <p:grpSpPr>
            <a:xfrm>
              <a:off x="6036094" y="3716980"/>
              <a:ext cx="529860" cy="510468"/>
              <a:chOff x="6036094" y="3716980"/>
              <a:chExt cx="529860" cy="510468"/>
            </a:xfrm>
          </p:grpSpPr>
          <p:sp>
            <p:nvSpPr>
              <p:cNvPr id="7149" name="Google Shape;7149;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9" name="Google Shape;7159;p74"/>
          <p:cNvGrpSpPr/>
          <p:nvPr/>
        </p:nvGrpSpPr>
        <p:grpSpPr>
          <a:xfrm>
            <a:off x="6665529" y="3130228"/>
            <a:ext cx="576302" cy="511871"/>
            <a:chOff x="6644304" y="3073628"/>
            <a:chExt cx="576302" cy="511871"/>
          </a:xfrm>
        </p:grpSpPr>
        <p:sp>
          <p:nvSpPr>
            <p:cNvPr id="7160" name="Google Shape;7160;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1" name="Google Shape;7161;p74"/>
            <p:cNvGrpSpPr/>
            <p:nvPr/>
          </p:nvGrpSpPr>
          <p:grpSpPr>
            <a:xfrm>
              <a:off x="6712169" y="3085440"/>
              <a:ext cx="481622" cy="494913"/>
              <a:chOff x="6712169" y="3085440"/>
              <a:chExt cx="481622" cy="494913"/>
            </a:xfrm>
          </p:grpSpPr>
          <p:sp>
            <p:nvSpPr>
              <p:cNvPr id="7162" name="Google Shape;7162;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7" name="Google Shape;7167;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0" name="Google Shape;7170;p74"/>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1" name="Google Shape;7171;p74"/>
          <p:cNvGrpSpPr/>
          <p:nvPr/>
        </p:nvGrpSpPr>
        <p:grpSpPr>
          <a:xfrm>
            <a:off x="6673379" y="3773223"/>
            <a:ext cx="560631" cy="511352"/>
            <a:chOff x="6652154" y="3716623"/>
            <a:chExt cx="560631" cy="511352"/>
          </a:xfrm>
        </p:grpSpPr>
        <p:sp>
          <p:nvSpPr>
            <p:cNvPr id="7172" name="Google Shape;7172;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3" name="Google Shape;7173;p74"/>
            <p:cNvGrpSpPr/>
            <p:nvPr/>
          </p:nvGrpSpPr>
          <p:grpSpPr>
            <a:xfrm>
              <a:off x="6669657" y="3716715"/>
              <a:ext cx="466779" cy="464290"/>
              <a:chOff x="6669657" y="3716715"/>
              <a:chExt cx="466779" cy="464290"/>
            </a:xfrm>
          </p:grpSpPr>
          <p:sp>
            <p:nvSpPr>
              <p:cNvPr id="7174" name="Google Shape;7174;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7" name="Google Shape;7187;p74"/>
          <p:cNvGrpSpPr/>
          <p:nvPr/>
        </p:nvGrpSpPr>
        <p:grpSpPr>
          <a:xfrm>
            <a:off x="7867470" y="4054631"/>
            <a:ext cx="187557" cy="187557"/>
            <a:chOff x="8565775" y="671075"/>
            <a:chExt cx="441000" cy="441000"/>
          </a:xfrm>
        </p:grpSpPr>
        <p:sp>
          <p:nvSpPr>
            <p:cNvPr id="7188" name="Google Shape;7188;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74"/>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74"/>
          <p:cNvGrpSpPr/>
          <p:nvPr/>
        </p:nvGrpSpPr>
        <p:grpSpPr>
          <a:xfrm>
            <a:off x="6021325" y="3132850"/>
            <a:ext cx="587871" cy="512373"/>
            <a:chOff x="6000100" y="3076250"/>
            <a:chExt cx="587871" cy="512373"/>
          </a:xfrm>
        </p:grpSpPr>
        <p:sp>
          <p:nvSpPr>
            <p:cNvPr id="7193" name="Google Shape;7193;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4" name="Google Shape;7194;p74"/>
            <p:cNvGrpSpPr/>
            <p:nvPr/>
          </p:nvGrpSpPr>
          <p:grpSpPr>
            <a:xfrm>
              <a:off x="6031360" y="3076713"/>
              <a:ext cx="539107" cy="480965"/>
              <a:chOff x="6031360" y="3076713"/>
              <a:chExt cx="539107" cy="480965"/>
            </a:xfrm>
          </p:grpSpPr>
          <p:sp>
            <p:nvSpPr>
              <p:cNvPr id="7195" name="Google Shape;7195;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2" name="Google Shape;7202;p74"/>
          <p:cNvGrpSpPr/>
          <p:nvPr/>
        </p:nvGrpSpPr>
        <p:grpSpPr>
          <a:xfrm>
            <a:off x="3597785" y="3065882"/>
            <a:ext cx="2241344" cy="1330656"/>
            <a:chOff x="3597785" y="3065882"/>
            <a:chExt cx="2241344" cy="1330656"/>
          </a:xfrm>
        </p:grpSpPr>
        <p:grpSp>
          <p:nvGrpSpPr>
            <p:cNvPr id="7203" name="Google Shape;7203;p74"/>
            <p:cNvGrpSpPr/>
            <p:nvPr/>
          </p:nvGrpSpPr>
          <p:grpSpPr>
            <a:xfrm>
              <a:off x="5296908" y="3937355"/>
              <a:ext cx="143198" cy="32380"/>
              <a:chOff x="5296908" y="3937355"/>
              <a:chExt cx="143198" cy="32380"/>
            </a:xfrm>
          </p:grpSpPr>
          <p:sp>
            <p:nvSpPr>
              <p:cNvPr id="7204" name="Google Shape;7204;p7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5" name="Google Shape;7205;p74"/>
              <p:cNvGrpSpPr/>
              <p:nvPr/>
            </p:nvGrpSpPr>
            <p:grpSpPr>
              <a:xfrm>
                <a:off x="5402331" y="3937355"/>
                <a:ext cx="37776" cy="32380"/>
                <a:chOff x="5402331" y="3937355"/>
                <a:chExt cx="37776" cy="32380"/>
              </a:xfrm>
            </p:grpSpPr>
            <p:sp>
              <p:nvSpPr>
                <p:cNvPr id="7206" name="Google Shape;7206;p7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4"/>
              <p:cNvGrpSpPr/>
              <p:nvPr/>
            </p:nvGrpSpPr>
            <p:grpSpPr>
              <a:xfrm>
                <a:off x="5296908" y="3937355"/>
                <a:ext cx="37783" cy="32380"/>
                <a:chOff x="5296908" y="3937355"/>
                <a:chExt cx="37783" cy="32380"/>
              </a:xfrm>
            </p:grpSpPr>
            <p:sp>
              <p:nvSpPr>
                <p:cNvPr id="7209" name="Google Shape;7209;p7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1" name="Google Shape;7211;p74"/>
            <p:cNvGrpSpPr/>
            <p:nvPr/>
          </p:nvGrpSpPr>
          <p:grpSpPr>
            <a:xfrm>
              <a:off x="4724163" y="3119631"/>
              <a:ext cx="120838" cy="84218"/>
              <a:chOff x="4724163" y="3119631"/>
              <a:chExt cx="120838" cy="84218"/>
            </a:xfrm>
          </p:grpSpPr>
          <p:grpSp>
            <p:nvGrpSpPr>
              <p:cNvPr id="7212" name="Google Shape;7212;p74"/>
              <p:cNvGrpSpPr/>
              <p:nvPr/>
            </p:nvGrpSpPr>
            <p:grpSpPr>
              <a:xfrm>
                <a:off x="4746712" y="3132773"/>
                <a:ext cx="86869" cy="56424"/>
                <a:chOff x="4746712" y="3132773"/>
                <a:chExt cx="86869" cy="56424"/>
              </a:xfrm>
            </p:grpSpPr>
            <p:sp>
              <p:nvSpPr>
                <p:cNvPr id="7213" name="Google Shape;7213;p7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4"/>
              <p:cNvGrpSpPr/>
              <p:nvPr/>
            </p:nvGrpSpPr>
            <p:grpSpPr>
              <a:xfrm>
                <a:off x="4773634" y="3143336"/>
                <a:ext cx="37776" cy="32451"/>
                <a:chOff x="4773634" y="3143336"/>
                <a:chExt cx="37776" cy="32451"/>
              </a:xfrm>
            </p:grpSpPr>
            <p:sp>
              <p:nvSpPr>
                <p:cNvPr id="7216" name="Google Shape;7216;p7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4"/>
              <p:cNvGrpSpPr/>
              <p:nvPr/>
            </p:nvGrpSpPr>
            <p:grpSpPr>
              <a:xfrm>
                <a:off x="4724163" y="3131248"/>
                <a:ext cx="37776" cy="32459"/>
                <a:chOff x="4724163" y="3131248"/>
                <a:chExt cx="37776" cy="32459"/>
              </a:xfrm>
            </p:grpSpPr>
            <p:sp>
              <p:nvSpPr>
                <p:cNvPr id="7219" name="Google Shape;7219;p7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4"/>
              <p:cNvGrpSpPr/>
              <p:nvPr/>
            </p:nvGrpSpPr>
            <p:grpSpPr>
              <a:xfrm>
                <a:off x="4755081" y="3176054"/>
                <a:ext cx="32357" cy="27795"/>
                <a:chOff x="4755081" y="3176054"/>
                <a:chExt cx="32357" cy="27795"/>
              </a:xfrm>
            </p:grpSpPr>
            <p:sp>
              <p:nvSpPr>
                <p:cNvPr id="7222" name="Google Shape;7222;p7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4"/>
              <p:cNvGrpSpPr/>
              <p:nvPr/>
            </p:nvGrpSpPr>
            <p:grpSpPr>
              <a:xfrm>
                <a:off x="4812550" y="3119631"/>
                <a:ext cx="32451" cy="27803"/>
                <a:chOff x="4812550" y="3119631"/>
                <a:chExt cx="32451" cy="27803"/>
              </a:xfrm>
            </p:grpSpPr>
            <p:sp>
              <p:nvSpPr>
                <p:cNvPr id="7225" name="Google Shape;7225;p7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7" name="Google Shape;7227;p74"/>
            <p:cNvGrpSpPr/>
            <p:nvPr/>
          </p:nvGrpSpPr>
          <p:grpSpPr>
            <a:xfrm>
              <a:off x="5382826" y="4027197"/>
              <a:ext cx="268967" cy="250422"/>
              <a:chOff x="5382826" y="4027197"/>
              <a:chExt cx="268967" cy="250422"/>
            </a:xfrm>
          </p:grpSpPr>
          <p:grpSp>
            <p:nvGrpSpPr>
              <p:cNvPr id="7228" name="Google Shape;7228;p74"/>
              <p:cNvGrpSpPr/>
              <p:nvPr/>
            </p:nvGrpSpPr>
            <p:grpSpPr>
              <a:xfrm>
                <a:off x="5405280" y="4042510"/>
                <a:ext cx="237570" cy="218647"/>
                <a:chOff x="5405280" y="4042510"/>
                <a:chExt cx="237570" cy="218647"/>
              </a:xfrm>
            </p:grpSpPr>
            <p:sp>
              <p:nvSpPr>
                <p:cNvPr id="7229" name="Google Shape;7229;p7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4"/>
              <p:cNvGrpSpPr/>
              <p:nvPr/>
            </p:nvGrpSpPr>
            <p:grpSpPr>
              <a:xfrm>
                <a:off x="5382826" y="4125549"/>
                <a:ext cx="37776" cy="32380"/>
                <a:chOff x="5382826" y="4125549"/>
                <a:chExt cx="37776" cy="32380"/>
              </a:xfrm>
            </p:grpSpPr>
            <p:sp>
              <p:nvSpPr>
                <p:cNvPr id="7236" name="Google Shape;7236;p7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4"/>
              <p:cNvGrpSpPr/>
              <p:nvPr/>
            </p:nvGrpSpPr>
            <p:grpSpPr>
              <a:xfrm>
                <a:off x="5475680" y="4195587"/>
                <a:ext cx="37783" cy="32364"/>
                <a:chOff x="5475680" y="4195587"/>
                <a:chExt cx="37783" cy="32364"/>
              </a:xfrm>
            </p:grpSpPr>
            <p:sp>
              <p:nvSpPr>
                <p:cNvPr id="7239" name="Google Shape;7239;p7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4"/>
              <p:cNvGrpSpPr/>
              <p:nvPr/>
            </p:nvGrpSpPr>
            <p:grpSpPr>
              <a:xfrm>
                <a:off x="5532575" y="4027197"/>
                <a:ext cx="33308" cy="32262"/>
                <a:chOff x="5532575" y="4027197"/>
                <a:chExt cx="33308" cy="32262"/>
              </a:xfrm>
            </p:grpSpPr>
            <p:sp>
              <p:nvSpPr>
                <p:cNvPr id="7242" name="Google Shape;7242;p7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4"/>
              <p:cNvGrpSpPr/>
              <p:nvPr/>
            </p:nvGrpSpPr>
            <p:grpSpPr>
              <a:xfrm>
                <a:off x="5590706" y="4245348"/>
                <a:ext cx="33497" cy="32270"/>
                <a:chOff x="5590706" y="4245348"/>
                <a:chExt cx="33497" cy="32270"/>
              </a:xfrm>
            </p:grpSpPr>
            <p:sp>
              <p:nvSpPr>
                <p:cNvPr id="7245" name="Google Shape;7245;p7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4"/>
              <p:cNvGrpSpPr/>
              <p:nvPr/>
            </p:nvGrpSpPr>
            <p:grpSpPr>
              <a:xfrm>
                <a:off x="5618681" y="4109677"/>
                <a:ext cx="33112" cy="32357"/>
                <a:chOff x="5618681" y="4109677"/>
                <a:chExt cx="33112" cy="32357"/>
              </a:xfrm>
            </p:grpSpPr>
            <p:sp>
              <p:nvSpPr>
                <p:cNvPr id="7248" name="Google Shape;7248;p7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4"/>
              <p:cNvGrpSpPr/>
              <p:nvPr/>
            </p:nvGrpSpPr>
            <p:grpSpPr>
              <a:xfrm>
                <a:off x="5479298" y="4128262"/>
                <a:ext cx="31405" cy="26906"/>
                <a:chOff x="5479298" y="4128262"/>
                <a:chExt cx="31405" cy="26906"/>
              </a:xfrm>
            </p:grpSpPr>
            <p:sp>
              <p:nvSpPr>
                <p:cNvPr id="7251" name="Google Shape;7251;p7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4"/>
              <p:cNvGrpSpPr/>
              <p:nvPr/>
            </p:nvGrpSpPr>
            <p:grpSpPr>
              <a:xfrm>
                <a:off x="5582903" y="4180116"/>
                <a:ext cx="31499" cy="26898"/>
                <a:chOff x="5582903" y="4180116"/>
                <a:chExt cx="31499" cy="26898"/>
              </a:xfrm>
            </p:grpSpPr>
            <p:sp>
              <p:nvSpPr>
                <p:cNvPr id="7254" name="Google Shape;7254;p7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6" name="Google Shape;7256;p74"/>
            <p:cNvGrpSpPr/>
            <p:nvPr/>
          </p:nvGrpSpPr>
          <p:grpSpPr>
            <a:xfrm>
              <a:off x="3977681" y="3230323"/>
              <a:ext cx="94584" cy="84085"/>
              <a:chOff x="3977681" y="3230323"/>
              <a:chExt cx="94584" cy="84085"/>
            </a:xfrm>
          </p:grpSpPr>
          <p:grpSp>
            <p:nvGrpSpPr>
              <p:cNvPr id="7257" name="Google Shape;7257;p74"/>
              <p:cNvGrpSpPr/>
              <p:nvPr/>
            </p:nvGrpSpPr>
            <p:grpSpPr>
              <a:xfrm>
                <a:off x="4000135" y="3243041"/>
                <a:ext cx="59570" cy="57186"/>
                <a:chOff x="4000135" y="3243041"/>
                <a:chExt cx="59570" cy="57186"/>
              </a:xfrm>
            </p:grpSpPr>
            <p:sp>
              <p:nvSpPr>
                <p:cNvPr id="7258" name="Google Shape;7258;p7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74"/>
              <p:cNvGrpSpPr/>
              <p:nvPr/>
            </p:nvGrpSpPr>
            <p:grpSpPr>
              <a:xfrm>
                <a:off x="3977681" y="3245872"/>
                <a:ext cx="37783" cy="32380"/>
                <a:chOff x="3977681" y="3245872"/>
                <a:chExt cx="37783" cy="32380"/>
              </a:xfrm>
            </p:grpSpPr>
            <p:sp>
              <p:nvSpPr>
                <p:cNvPr id="7262" name="Google Shape;7262;p7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74"/>
              <p:cNvGrpSpPr/>
              <p:nvPr/>
            </p:nvGrpSpPr>
            <p:grpSpPr>
              <a:xfrm>
                <a:off x="4040860" y="3262672"/>
                <a:ext cx="31405" cy="27001"/>
                <a:chOff x="4040860" y="3262672"/>
                <a:chExt cx="31405" cy="27001"/>
              </a:xfrm>
            </p:grpSpPr>
            <p:sp>
              <p:nvSpPr>
                <p:cNvPr id="7265" name="Google Shape;7265;p7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74"/>
              <p:cNvGrpSpPr/>
              <p:nvPr/>
            </p:nvGrpSpPr>
            <p:grpSpPr>
              <a:xfrm>
                <a:off x="4021072" y="3230323"/>
                <a:ext cx="31397" cy="26906"/>
                <a:chOff x="4021072" y="3230323"/>
                <a:chExt cx="31397" cy="26906"/>
              </a:xfrm>
            </p:grpSpPr>
            <p:sp>
              <p:nvSpPr>
                <p:cNvPr id="7268" name="Google Shape;7268;p7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4"/>
              <p:cNvGrpSpPr/>
              <p:nvPr/>
            </p:nvGrpSpPr>
            <p:grpSpPr>
              <a:xfrm>
                <a:off x="4001472" y="3287462"/>
                <a:ext cx="31499" cy="26945"/>
                <a:chOff x="4001472" y="3287462"/>
                <a:chExt cx="31499" cy="26945"/>
              </a:xfrm>
            </p:grpSpPr>
            <p:sp>
              <p:nvSpPr>
                <p:cNvPr id="7271" name="Google Shape;7271;p7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3" name="Google Shape;7273;p74"/>
            <p:cNvGrpSpPr/>
            <p:nvPr/>
          </p:nvGrpSpPr>
          <p:grpSpPr>
            <a:xfrm>
              <a:off x="4084715" y="3258865"/>
              <a:ext cx="184961" cy="137268"/>
              <a:chOff x="4084715" y="3258865"/>
              <a:chExt cx="184961" cy="137268"/>
            </a:xfrm>
          </p:grpSpPr>
          <p:grpSp>
            <p:nvGrpSpPr>
              <p:cNvPr id="7274" name="Google Shape;7274;p74"/>
              <p:cNvGrpSpPr/>
              <p:nvPr/>
            </p:nvGrpSpPr>
            <p:grpSpPr>
              <a:xfrm>
                <a:off x="4107453" y="3271583"/>
                <a:ext cx="153470" cy="110275"/>
                <a:chOff x="4107453" y="3271583"/>
                <a:chExt cx="153470" cy="110275"/>
              </a:xfrm>
            </p:grpSpPr>
            <p:sp>
              <p:nvSpPr>
                <p:cNvPr id="7275" name="Google Shape;7275;p7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4"/>
              <p:cNvGrpSpPr/>
              <p:nvPr/>
            </p:nvGrpSpPr>
            <p:grpSpPr>
              <a:xfrm>
                <a:off x="4136947" y="3258865"/>
                <a:ext cx="31499" cy="27001"/>
                <a:chOff x="4136947" y="3258865"/>
                <a:chExt cx="31499" cy="27001"/>
              </a:xfrm>
            </p:grpSpPr>
            <p:sp>
              <p:nvSpPr>
                <p:cNvPr id="7280" name="Google Shape;7280;p7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4"/>
              <p:cNvGrpSpPr/>
              <p:nvPr/>
            </p:nvGrpSpPr>
            <p:grpSpPr>
              <a:xfrm>
                <a:off x="4084715" y="3266478"/>
                <a:ext cx="31468" cy="26898"/>
                <a:chOff x="4084715" y="3266478"/>
                <a:chExt cx="31468" cy="26898"/>
              </a:xfrm>
            </p:grpSpPr>
            <p:sp>
              <p:nvSpPr>
                <p:cNvPr id="7283" name="Google Shape;7283;p7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4"/>
              <p:cNvGrpSpPr/>
              <p:nvPr/>
            </p:nvGrpSpPr>
            <p:grpSpPr>
              <a:xfrm>
                <a:off x="4159213" y="3279849"/>
                <a:ext cx="31405" cy="26945"/>
                <a:chOff x="4159213" y="3279849"/>
                <a:chExt cx="31405" cy="26945"/>
              </a:xfrm>
            </p:grpSpPr>
            <p:sp>
              <p:nvSpPr>
                <p:cNvPr id="7286" name="Google Shape;7286;p7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4"/>
              <p:cNvGrpSpPr/>
              <p:nvPr/>
            </p:nvGrpSpPr>
            <p:grpSpPr>
              <a:xfrm>
                <a:off x="4201550" y="3266502"/>
                <a:ext cx="31405" cy="26883"/>
                <a:chOff x="4201550" y="3266502"/>
                <a:chExt cx="31405" cy="26883"/>
              </a:xfrm>
            </p:grpSpPr>
            <p:sp>
              <p:nvSpPr>
                <p:cNvPr id="7289" name="Google Shape;7289;p7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4"/>
              <p:cNvGrpSpPr/>
              <p:nvPr/>
            </p:nvGrpSpPr>
            <p:grpSpPr>
              <a:xfrm>
                <a:off x="4201550" y="3338278"/>
                <a:ext cx="31405" cy="26930"/>
                <a:chOff x="4201550" y="3338278"/>
                <a:chExt cx="31405" cy="26930"/>
              </a:xfrm>
            </p:grpSpPr>
            <p:sp>
              <p:nvSpPr>
                <p:cNvPr id="7292" name="Google Shape;7292;p7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4"/>
              <p:cNvGrpSpPr/>
              <p:nvPr/>
            </p:nvGrpSpPr>
            <p:grpSpPr>
              <a:xfrm>
                <a:off x="4238272" y="3369132"/>
                <a:ext cx="31405" cy="27001"/>
                <a:chOff x="4238272" y="3369132"/>
                <a:chExt cx="31405" cy="27001"/>
              </a:xfrm>
            </p:grpSpPr>
            <p:sp>
              <p:nvSpPr>
                <p:cNvPr id="7295" name="Google Shape;7295;p7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7" name="Google Shape;7297;p74"/>
            <p:cNvGrpSpPr/>
            <p:nvPr/>
          </p:nvGrpSpPr>
          <p:grpSpPr>
            <a:xfrm>
              <a:off x="4068639" y="3200169"/>
              <a:ext cx="77643" cy="37272"/>
              <a:chOff x="4068639" y="3200169"/>
              <a:chExt cx="77643" cy="37272"/>
            </a:xfrm>
          </p:grpSpPr>
          <p:sp>
            <p:nvSpPr>
              <p:cNvPr id="7298" name="Google Shape;7298;p7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9" name="Google Shape;7299;p74"/>
              <p:cNvGrpSpPr/>
              <p:nvPr/>
            </p:nvGrpSpPr>
            <p:grpSpPr>
              <a:xfrm>
                <a:off x="4114878" y="3200169"/>
                <a:ext cx="31405" cy="26993"/>
                <a:chOff x="4114878" y="3200169"/>
                <a:chExt cx="31405" cy="26993"/>
              </a:xfrm>
            </p:grpSpPr>
            <p:sp>
              <p:nvSpPr>
                <p:cNvPr id="7300" name="Google Shape;7300;p7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4"/>
              <p:cNvGrpSpPr/>
              <p:nvPr/>
            </p:nvGrpSpPr>
            <p:grpSpPr>
              <a:xfrm>
                <a:off x="4068639" y="3210535"/>
                <a:ext cx="31499" cy="26906"/>
                <a:chOff x="4068639" y="3210535"/>
                <a:chExt cx="31499" cy="26906"/>
              </a:xfrm>
            </p:grpSpPr>
            <p:sp>
              <p:nvSpPr>
                <p:cNvPr id="7303" name="Google Shape;7303;p7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5" name="Google Shape;7305;p74"/>
            <p:cNvGrpSpPr/>
            <p:nvPr/>
          </p:nvGrpSpPr>
          <p:grpSpPr>
            <a:xfrm>
              <a:off x="3869702" y="3066935"/>
              <a:ext cx="382664" cy="190294"/>
              <a:chOff x="3869702" y="3066935"/>
              <a:chExt cx="382664" cy="190294"/>
            </a:xfrm>
          </p:grpSpPr>
          <p:grpSp>
            <p:nvGrpSpPr>
              <p:cNvPr id="7306" name="Google Shape;7306;p74"/>
              <p:cNvGrpSpPr/>
              <p:nvPr/>
            </p:nvGrpSpPr>
            <p:grpSpPr>
              <a:xfrm>
                <a:off x="3888633" y="3082351"/>
                <a:ext cx="351172" cy="160698"/>
                <a:chOff x="3888633" y="3082351"/>
                <a:chExt cx="351172" cy="160698"/>
              </a:xfrm>
            </p:grpSpPr>
            <p:sp>
              <p:nvSpPr>
                <p:cNvPr id="7307" name="Google Shape;7307;p7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74"/>
              <p:cNvGrpSpPr/>
              <p:nvPr/>
            </p:nvGrpSpPr>
            <p:grpSpPr>
              <a:xfrm>
                <a:off x="4143703" y="3066935"/>
                <a:ext cx="37783" cy="32357"/>
                <a:chOff x="4143703" y="3066935"/>
                <a:chExt cx="37783" cy="32357"/>
              </a:xfrm>
            </p:grpSpPr>
            <p:sp>
              <p:nvSpPr>
                <p:cNvPr id="7314" name="Google Shape;7314;p7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4"/>
              <p:cNvGrpSpPr/>
              <p:nvPr/>
            </p:nvGrpSpPr>
            <p:grpSpPr>
              <a:xfrm>
                <a:off x="4044565" y="3103563"/>
                <a:ext cx="37783" cy="32451"/>
                <a:chOff x="4044565" y="3103563"/>
                <a:chExt cx="37783" cy="32451"/>
              </a:xfrm>
            </p:grpSpPr>
            <p:sp>
              <p:nvSpPr>
                <p:cNvPr id="7317" name="Google Shape;7317;p7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4"/>
              <p:cNvGrpSpPr/>
              <p:nvPr/>
            </p:nvGrpSpPr>
            <p:grpSpPr>
              <a:xfrm>
                <a:off x="4017454" y="3188237"/>
                <a:ext cx="37776" cy="32357"/>
                <a:chOff x="4017454" y="3188237"/>
                <a:chExt cx="37776" cy="32357"/>
              </a:xfrm>
            </p:grpSpPr>
            <p:sp>
              <p:nvSpPr>
                <p:cNvPr id="7320" name="Google Shape;7320;p7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74"/>
              <p:cNvGrpSpPr/>
              <p:nvPr/>
            </p:nvGrpSpPr>
            <p:grpSpPr>
              <a:xfrm>
                <a:off x="3921548" y="3157509"/>
                <a:ext cx="37783" cy="32357"/>
                <a:chOff x="3921548" y="3157509"/>
                <a:chExt cx="37783" cy="32357"/>
              </a:xfrm>
            </p:grpSpPr>
            <p:sp>
              <p:nvSpPr>
                <p:cNvPr id="7323" name="Google Shape;7323;p7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4"/>
              <p:cNvGrpSpPr/>
              <p:nvPr/>
            </p:nvGrpSpPr>
            <p:grpSpPr>
              <a:xfrm>
                <a:off x="3939056" y="3211620"/>
                <a:ext cx="37783" cy="32380"/>
                <a:chOff x="3939056" y="3211620"/>
                <a:chExt cx="37783" cy="32380"/>
              </a:xfrm>
            </p:grpSpPr>
            <p:sp>
              <p:nvSpPr>
                <p:cNvPr id="7326" name="Google Shape;7326;p7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4"/>
              <p:cNvGrpSpPr/>
              <p:nvPr/>
            </p:nvGrpSpPr>
            <p:grpSpPr>
              <a:xfrm>
                <a:off x="4176240" y="3136965"/>
                <a:ext cx="31405" cy="26930"/>
                <a:chOff x="4176240" y="3136965"/>
                <a:chExt cx="31405" cy="26930"/>
              </a:xfrm>
            </p:grpSpPr>
            <p:sp>
              <p:nvSpPr>
                <p:cNvPr id="7329" name="Google Shape;7329;p7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4"/>
              <p:cNvGrpSpPr/>
              <p:nvPr/>
            </p:nvGrpSpPr>
            <p:grpSpPr>
              <a:xfrm>
                <a:off x="4133148" y="3152593"/>
                <a:ext cx="31499" cy="27001"/>
                <a:chOff x="4133148" y="3152593"/>
                <a:chExt cx="31499" cy="27001"/>
              </a:xfrm>
            </p:grpSpPr>
            <p:sp>
              <p:nvSpPr>
                <p:cNvPr id="7332" name="Google Shape;7332;p7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4"/>
              <p:cNvGrpSpPr/>
              <p:nvPr/>
            </p:nvGrpSpPr>
            <p:grpSpPr>
              <a:xfrm>
                <a:off x="4220866" y="3073534"/>
                <a:ext cx="31499" cy="26898"/>
                <a:chOff x="4220866" y="3073534"/>
                <a:chExt cx="31499" cy="26898"/>
              </a:xfrm>
            </p:grpSpPr>
            <p:sp>
              <p:nvSpPr>
                <p:cNvPr id="7335" name="Google Shape;7335;p7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4"/>
              <p:cNvGrpSpPr/>
              <p:nvPr/>
            </p:nvGrpSpPr>
            <p:grpSpPr>
              <a:xfrm>
                <a:off x="3869702" y="3230323"/>
                <a:ext cx="31499" cy="26906"/>
                <a:chOff x="3869702" y="3230323"/>
                <a:chExt cx="31499" cy="26906"/>
              </a:xfrm>
            </p:grpSpPr>
            <p:sp>
              <p:nvSpPr>
                <p:cNvPr id="7338" name="Google Shape;7338;p7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40" name="Google Shape;7340;p74"/>
            <p:cNvGrpSpPr/>
            <p:nvPr/>
          </p:nvGrpSpPr>
          <p:grpSpPr>
            <a:xfrm>
              <a:off x="4271383" y="3065882"/>
              <a:ext cx="304556" cy="341663"/>
              <a:chOff x="4271383" y="3065882"/>
              <a:chExt cx="304556" cy="341663"/>
            </a:xfrm>
          </p:grpSpPr>
          <p:grpSp>
            <p:nvGrpSpPr>
              <p:cNvPr id="7341" name="Google Shape;7341;p74"/>
              <p:cNvGrpSpPr/>
              <p:nvPr/>
            </p:nvGrpSpPr>
            <p:grpSpPr>
              <a:xfrm>
                <a:off x="4293838" y="3078639"/>
                <a:ext cx="269353" cy="311973"/>
                <a:chOff x="4293838" y="3078639"/>
                <a:chExt cx="269353" cy="311973"/>
              </a:xfrm>
            </p:grpSpPr>
            <p:sp>
              <p:nvSpPr>
                <p:cNvPr id="7342" name="Google Shape;7342;p7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74"/>
              <p:cNvGrpSpPr/>
              <p:nvPr/>
            </p:nvGrpSpPr>
            <p:grpSpPr>
              <a:xfrm>
                <a:off x="4538164" y="3342061"/>
                <a:ext cx="37776" cy="32380"/>
                <a:chOff x="4538164" y="3342061"/>
                <a:chExt cx="37776" cy="32380"/>
              </a:xfrm>
            </p:grpSpPr>
            <p:sp>
              <p:nvSpPr>
                <p:cNvPr id="7360" name="Google Shape;7360;p7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4"/>
              <p:cNvGrpSpPr/>
              <p:nvPr/>
            </p:nvGrpSpPr>
            <p:grpSpPr>
              <a:xfrm>
                <a:off x="4271383" y="3194742"/>
                <a:ext cx="37783" cy="32420"/>
                <a:chOff x="4271383" y="3194742"/>
                <a:chExt cx="37783" cy="32420"/>
              </a:xfrm>
            </p:grpSpPr>
            <p:sp>
              <p:nvSpPr>
                <p:cNvPr id="7363" name="Google Shape;7363;p7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4"/>
              <p:cNvGrpSpPr/>
              <p:nvPr/>
            </p:nvGrpSpPr>
            <p:grpSpPr>
              <a:xfrm>
                <a:off x="4284416" y="3084058"/>
                <a:ext cx="37783" cy="32357"/>
                <a:chOff x="4284416" y="3084058"/>
                <a:chExt cx="37783" cy="32357"/>
              </a:xfrm>
            </p:grpSpPr>
            <p:sp>
              <p:nvSpPr>
                <p:cNvPr id="7366" name="Google Shape;7366;p7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74"/>
              <p:cNvGrpSpPr/>
              <p:nvPr/>
            </p:nvGrpSpPr>
            <p:grpSpPr>
              <a:xfrm>
                <a:off x="4478697" y="3297561"/>
                <a:ext cx="37776" cy="32451"/>
                <a:chOff x="4478697" y="3297561"/>
                <a:chExt cx="37776" cy="32451"/>
              </a:xfrm>
            </p:grpSpPr>
            <p:sp>
              <p:nvSpPr>
                <p:cNvPr id="7369" name="Google Shape;7369;p7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4"/>
              <p:cNvGrpSpPr/>
              <p:nvPr/>
            </p:nvGrpSpPr>
            <p:grpSpPr>
              <a:xfrm>
                <a:off x="4411813" y="3331711"/>
                <a:ext cx="37776" cy="32451"/>
                <a:chOff x="4411813" y="3331711"/>
                <a:chExt cx="37776" cy="32451"/>
              </a:xfrm>
            </p:grpSpPr>
            <p:sp>
              <p:nvSpPr>
                <p:cNvPr id="7372" name="Google Shape;7372;p7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4"/>
              <p:cNvGrpSpPr/>
              <p:nvPr/>
            </p:nvGrpSpPr>
            <p:grpSpPr>
              <a:xfrm>
                <a:off x="4337984" y="3375188"/>
                <a:ext cx="37776" cy="32357"/>
                <a:chOff x="4337984" y="3375188"/>
                <a:chExt cx="37776" cy="32357"/>
              </a:xfrm>
            </p:grpSpPr>
            <p:sp>
              <p:nvSpPr>
                <p:cNvPr id="7375" name="Google Shape;7375;p7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4"/>
              <p:cNvGrpSpPr/>
              <p:nvPr/>
            </p:nvGrpSpPr>
            <p:grpSpPr>
              <a:xfrm>
                <a:off x="4494867" y="3090530"/>
                <a:ext cx="37878" cy="32451"/>
                <a:chOff x="4494867" y="3090530"/>
                <a:chExt cx="37878" cy="32451"/>
              </a:xfrm>
            </p:grpSpPr>
            <p:sp>
              <p:nvSpPr>
                <p:cNvPr id="7378" name="Google Shape;7378;p7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4"/>
              <p:cNvGrpSpPr/>
              <p:nvPr/>
            </p:nvGrpSpPr>
            <p:grpSpPr>
              <a:xfrm>
                <a:off x="4525124" y="3207774"/>
                <a:ext cx="37783" cy="32420"/>
                <a:chOff x="4525124" y="3207774"/>
                <a:chExt cx="37783" cy="32420"/>
              </a:xfrm>
            </p:grpSpPr>
            <p:sp>
              <p:nvSpPr>
                <p:cNvPr id="7381" name="Google Shape;7381;p7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4"/>
              <p:cNvGrpSpPr/>
              <p:nvPr/>
            </p:nvGrpSpPr>
            <p:grpSpPr>
              <a:xfrm>
                <a:off x="4440544" y="3176479"/>
                <a:ext cx="31499" cy="26898"/>
                <a:chOff x="4440544" y="3176479"/>
                <a:chExt cx="31499" cy="26898"/>
              </a:xfrm>
            </p:grpSpPr>
            <p:sp>
              <p:nvSpPr>
                <p:cNvPr id="7384" name="Google Shape;7384;p7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4"/>
              <p:cNvGrpSpPr/>
              <p:nvPr/>
            </p:nvGrpSpPr>
            <p:grpSpPr>
              <a:xfrm>
                <a:off x="4350545" y="3156400"/>
                <a:ext cx="31405" cy="27001"/>
                <a:chOff x="4350545" y="3156400"/>
                <a:chExt cx="31405" cy="27001"/>
              </a:xfrm>
            </p:grpSpPr>
            <p:sp>
              <p:nvSpPr>
                <p:cNvPr id="7387" name="Google Shape;7387;p7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4"/>
              <p:cNvGrpSpPr/>
              <p:nvPr/>
            </p:nvGrpSpPr>
            <p:grpSpPr>
              <a:xfrm>
                <a:off x="4376703" y="3255058"/>
                <a:ext cx="31405" cy="27001"/>
                <a:chOff x="4376703" y="3255058"/>
                <a:chExt cx="31405" cy="27001"/>
              </a:xfrm>
            </p:grpSpPr>
            <p:sp>
              <p:nvSpPr>
                <p:cNvPr id="7390" name="Google Shape;7390;p7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74"/>
              <p:cNvGrpSpPr/>
              <p:nvPr/>
            </p:nvGrpSpPr>
            <p:grpSpPr>
              <a:xfrm>
                <a:off x="4331322" y="3283656"/>
                <a:ext cx="31405" cy="26945"/>
                <a:chOff x="4331322" y="3283656"/>
                <a:chExt cx="31405" cy="26945"/>
              </a:xfrm>
            </p:grpSpPr>
            <p:sp>
              <p:nvSpPr>
                <p:cNvPr id="7393" name="Google Shape;7393;p7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74"/>
              <p:cNvGrpSpPr/>
              <p:nvPr/>
            </p:nvGrpSpPr>
            <p:grpSpPr>
              <a:xfrm>
                <a:off x="4380510" y="3065882"/>
                <a:ext cx="31405" cy="26938"/>
                <a:chOff x="4380510" y="3065882"/>
                <a:chExt cx="31405" cy="26938"/>
              </a:xfrm>
            </p:grpSpPr>
            <p:sp>
              <p:nvSpPr>
                <p:cNvPr id="7396" name="Google Shape;7396;p7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8" name="Google Shape;7398;p74"/>
            <p:cNvGrpSpPr/>
            <p:nvPr/>
          </p:nvGrpSpPr>
          <p:grpSpPr>
            <a:xfrm>
              <a:off x="4558998" y="3188237"/>
              <a:ext cx="1280131" cy="1052746"/>
              <a:chOff x="4558998" y="3188237"/>
              <a:chExt cx="1280131" cy="1052746"/>
            </a:xfrm>
          </p:grpSpPr>
          <p:sp>
            <p:nvSpPr>
              <p:cNvPr id="7399" name="Google Shape;7399;p7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0" name="Google Shape;7400;p74"/>
              <p:cNvGrpSpPr/>
              <p:nvPr/>
            </p:nvGrpSpPr>
            <p:grpSpPr>
              <a:xfrm>
                <a:off x="4579164" y="3203653"/>
                <a:ext cx="1244833" cy="1020397"/>
                <a:chOff x="4579164" y="3203653"/>
                <a:chExt cx="1244833" cy="1020397"/>
              </a:xfrm>
            </p:grpSpPr>
            <p:sp>
              <p:nvSpPr>
                <p:cNvPr id="7401" name="Google Shape;7401;p7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3" name="Google Shape;7403;p74"/>
                <p:cNvGrpSpPr/>
                <p:nvPr/>
              </p:nvGrpSpPr>
              <p:grpSpPr>
                <a:xfrm>
                  <a:off x="4579164" y="3203653"/>
                  <a:ext cx="1244833" cy="1020397"/>
                  <a:chOff x="4579164" y="3203653"/>
                  <a:chExt cx="1244833" cy="1020397"/>
                </a:xfrm>
              </p:grpSpPr>
              <p:sp>
                <p:nvSpPr>
                  <p:cNvPr id="7404" name="Google Shape;7404;p7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6" name="Google Shape;7406;p74"/>
                  <p:cNvGrpSpPr/>
                  <p:nvPr/>
                </p:nvGrpSpPr>
                <p:grpSpPr>
                  <a:xfrm>
                    <a:off x="4579164" y="3203653"/>
                    <a:ext cx="1244833" cy="1020397"/>
                    <a:chOff x="4579164" y="3203653"/>
                    <a:chExt cx="1244833" cy="1020397"/>
                  </a:xfrm>
                </p:grpSpPr>
                <p:sp>
                  <p:nvSpPr>
                    <p:cNvPr id="7407" name="Google Shape;7407;p7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5" name="Google Shape;7415;p74"/>
                    <p:cNvGrpSpPr/>
                    <p:nvPr/>
                  </p:nvGrpSpPr>
                  <p:grpSpPr>
                    <a:xfrm>
                      <a:off x="4579164" y="3203653"/>
                      <a:ext cx="1244833" cy="1020397"/>
                      <a:chOff x="4579164" y="3203653"/>
                      <a:chExt cx="1244833" cy="1020397"/>
                    </a:xfrm>
                  </p:grpSpPr>
                  <p:sp>
                    <p:nvSpPr>
                      <p:cNvPr id="7416" name="Google Shape;7416;p7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74"/>
                      <p:cNvGrpSpPr/>
                      <p:nvPr/>
                    </p:nvGrpSpPr>
                    <p:grpSpPr>
                      <a:xfrm>
                        <a:off x="4579164" y="3203653"/>
                        <a:ext cx="1244833" cy="1020397"/>
                        <a:chOff x="4579164" y="3203653"/>
                        <a:chExt cx="1244833" cy="1020397"/>
                      </a:xfrm>
                    </p:grpSpPr>
                    <p:sp>
                      <p:nvSpPr>
                        <p:cNvPr id="7431" name="Google Shape;7431;p7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5" name="Google Shape;7455;p74"/>
                        <p:cNvGrpSpPr/>
                        <p:nvPr/>
                      </p:nvGrpSpPr>
                      <p:grpSpPr>
                        <a:xfrm>
                          <a:off x="4579164" y="3203653"/>
                          <a:ext cx="1244833" cy="1020397"/>
                          <a:chOff x="4579164" y="3203653"/>
                          <a:chExt cx="1244833" cy="1020397"/>
                        </a:xfrm>
                      </p:grpSpPr>
                      <p:sp>
                        <p:nvSpPr>
                          <p:cNvPr id="7456" name="Google Shape;7456;p7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7" name="Google Shape;7457;p74"/>
                          <p:cNvGrpSpPr/>
                          <p:nvPr/>
                        </p:nvGrpSpPr>
                        <p:grpSpPr>
                          <a:xfrm>
                            <a:off x="4579164" y="3203653"/>
                            <a:ext cx="1244833" cy="1020397"/>
                            <a:chOff x="4579164" y="3203653"/>
                            <a:chExt cx="1244833" cy="1020397"/>
                          </a:xfrm>
                        </p:grpSpPr>
                        <p:sp>
                          <p:nvSpPr>
                            <p:cNvPr id="7458" name="Google Shape;7458;p7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5" name="Google Shape;7465;p74"/>
                            <p:cNvGrpSpPr/>
                            <p:nvPr/>
                          </p:nvGrpSpPr>
                          <p:grpSpPr>
                            <a:xfrm>
                              <a:off x="4579164" y="3203653"/>
                              <a:ext cx="1244833" cy="1020397"/>
                              <a:chOff x="4579164" y="3203653"/>
                              <a:chExt cx="1244833" cy="1020397"/>
                            </a:xfrm>
                          </p:grpSpPr>
                          <p:sp>
                            <p:nvSpPr>
                              <p:cNvPr id="7466" name="Google Shape;7466;p7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9" name="Google Shape;7479;p74"/>
                              <p:cNvGrpSpPr/>
                              <p:nvPr/>
                            </p:nvGrpSpPr>
                            <p:grpSpPr>
                              <a:xfrm>
                                <a:off x="4579164" y="3203653"/>
                                <a:ext cx="1244833" cy="1020397"/>
                                <a:chOff x="4579164" y="3203653"/>
                                <a:chExt cx="1244833" cy="1020397"/>
                              </a:xfrm>
                            </p:grpSpPr>
                            <p:sp>
                              <p:nvSpPr>
                                <p:cNvPr id="7480" name="Google Shape;7480;p7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7" name="Google Shape;7487;p74"/>
                                <p:cNvGrpSpPr/>
                                <p:nvPr/>
                              </p:nvGrpSpPr>
                              <p:grpSpPr>
                                <a:xfrm>
                                  <a:off x="4579164" y="3203653"/>
                                  <a:ext cx="1244833" cy="1020397"/>
                                  <a:chOff x="4579164" y="3203653"/>
                                  <a:chExt cx="1244833" cy="1020397"/>
                                </a:xfrm>
                              </p:grpSpPr>
                              <p:sp>
                                <p:nvSpPr>
                                  <p:cNvPr id="7488" name="Google Shape;7488;p7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3" name="Google Shape;7493;p74"/>
                                  <p:cNvGrpSpPr/>
                                  <p:nvPr/>
                                </p:nvGrpSpPr>
                                <p:grpSpPr>
                                  <a:xfrm>
                                    <a:off x="4579164" y="3203653"/>
                                    <a:ext cx="1244833" cy="1020397"/>
                                    <a:chOff x="4579164" y="3203653"/>
                                    <a:chExt cx="1244833" cy="1020397"/>
                                  </a:xfrm>
                                </p:grpSpPr>
                                <p:sp>
                                  <p:nvSpPr>
                                    <p:cNvPr id="7494" name="Google Shape;7494;p7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498" name="Google Shape;7498;p7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01" name="Google Shape;7501;p7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502" name="Google Shape;7502;p74"/>
              <p:cNvGrpSpPr/>
              <p:nvPr/>
            </p:nvGrpSpPr>
            <p:grpSpPr>
              <a:xfrm>
                <a:off x="4595437" y="3598775"/>
                <a:ext cx="37776" cy="32451"/>
                <a:chOff x="4595437" y="3598775"/>
                <a:chExt cx="37776" cy="32451"/>
              </a:xfrm>
            </p:grpSpPr>
            <p:sp>
              <p:nvSpPr>
                <p:cNvPr id="7503" name="Google Shape;7503;p7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4"/>
              <p:cNvGrpSpPr/>
              <p:nvPr/>
            </p:nvGrpSpPr>
            <p:grpSpPr>
              <a:xfrm>
                <a:off x="4641864" y="3524443"/>
                <a:ext cx="37776" cy="32380"/>
                <a:chOff x="4641864" y="3524443"/>
                <a:chExt cx="37776" cy="32380"/>
              </a:xfrm>
            </p:grpSpPr>
            <p:sp>
              <p:nvSpPr>
                <p:cNvPr id="7506" name="Google Shape;7506;p7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4"/>
              <p:cNvGrpSpPr/>
              <p:nvPr/>
            </p:nvGrpSpPr>
            <p:grpSpPr>
              <a:xfrm>
                <a:off x="4648431" y="3893901"/>
                <a:ext cx="37776" cy="32357"/>
                <a:chOff x="4648431" y="3893901"/>
                <a:chExt cx="37776" cy="32357"/>
              </a:xfrm>
            </p:grpSpPr>
            <p:sp>
              <p:nvSpPr>
                <p:cNvPr id="7509" name="Google Shape;7509;p7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74"/>
              <p:cNvGrpSpPr/>
              <p:nvPr/>
            </p:nvGrpSpPr>
            <p:grpSpPr>
              <a:xfrm>
                <a:off x="4567752" y="3722908"/>
                <a:ext cx="37870" cy="32380"/>
                <a:chOff x="4567752" y="3722908"/>
                <a:chExt cx="37870" cy="32380"/>
              </a:xfrm>
            </p:grpSpPr>
            <p:sp>
              <p:nvSpPr>
                <p:cNvPr id="7512" name="Google Shape;7512;p7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74"/>
              <p:cNvGrpSpPr/>
              <p:nvPr/>
            </p:nvGrpSpPr>
            <p:grpSpPr>
              <a:xfrm>
                <a:off x="4617506" y="3652052"/>
                <a:ext cx="37783" cy="32357"/>
                <a:chOff x="4617506" y="3652052"/>
                <a:chExt cx="37783" cy="32357"/>
              </a:xfrm>
            </p:grpSpPr>
            <p:sp>
              <p:nvSpPr>
                <p:cNvPr id="7515" name="Google Shape;7515;p7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4"/>
              <p:cNvGrpSpPr/>
              <p:nvPr/>
            </p:nvGrpSpPr>
            <p:grpSpPr>
              <a:xfrm>
                <a:off x="4739005" y="3554149"/>
                <a:ext cx="37870" cy="32357"/>
                <a:chOff x="4739005" y="3554149"/>
                <a:chExt cx="37870" cy="32357"/>
              </a:xfrm>
            </p:grpSpPr>
            <p:sp>
              <p:nvSpPr>
                <p:cNvPr id="7518" name="Google Shape;7518;p7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4"/>
              <p:cNvGrpSpPr/>
              <p:nvPr/>
            </p:nvGrpSpPr>
            <p:grpSpPr>
              <a:xfrm>
                <a:off x="4806557" y="3630258"/>
                <a:ext cx="37776" cy="32364"/>
                <a:chOff x="4806557" y="3630258"/>
                <a:chExt cx="37776" cy="32364"/>
              </a:xfrm>
            </p:grpSpPr>
            <p:sp>
              <p:nvSpPr>
                <p:cNvPr id="7521" name="Google Shape;7521;p7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4"/>
              <p:cNvGrpSpPr/>
              <p:nvPr/>
            </p:nvGrpSpPr>
            <p:grpSpPr>
              <a:xfrm>
                <a:off x="4737007" y="4004357"/>
                <a:ext cx="37870" cy="32357"/>
                <a:chOff x="4737007" y="4004357"/>
                <a:chExt cx="37870" cy="32357"/>
              </a:xfrm>
            </p:grpSpPr>
            <p:sp>
              <p:nvSpPr>
                <p:cNvPr id="7524" name="Google Shape;7524;p7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4"/>
              <p:cNvGrpSpPr/>
              <p:nvPr/>
            </p:nvGrpSpPr>
            <p:grpSpPr>
              <a:xfrm>
                <a:off x="4773634" y="4208627"/>
                <a:ext cx="37776" cy="32357"/>
                <a:chOff x="4773634" y="4208627"/>
                <a:chExt cx="37776" cy="32357"/>
              </a:xfrm>
            </p:grpSpPr>
            <p:sp>
              <p:nvSpPr>
                <p:cNvPr id="7527" name="Google Shape;7527;p7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4"/>
              <p:cNvGrpSpPr/>
              <p:nvPr/>
            </p:nvGrpSpPr>
            <p:grpSpPr>
              <a:xfrm>
                <a:off x="4888282" y="4074764"/>
                <a:ext cx="37776" cy="32451"/>
                <a:chOff x="4888282" y="4074764"/>
                <a:chExt cx="37776" cy="32451"/>
              </a:xfrm>
            </p:grpSpPr>
            <p:sp>
              <p:nvSpPr>
                <p:cNvPr id="7530" name="Google Shape;7530;p7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4"/>
              <p:cNvGrpSpPr/>
              <p:nvPr/>
            </p:nvGrpSpPr>
            <p:grpSpPr>
              <a:xfrm>
                <a:off x="4901315" y="3804271"/>
                <a:ext cx="37776" cy="32364"/>
                <a:chOff x="4901315" y="3804271"/>
                <a:chExt cx="37776" cy="32364"/>
              </a:xfrm>
            </p:grpSpPr>
            <p:sp>
              <p:nvSpPr>
                <p:cNvPr id="7533" name="Google Shape;7533;p7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4"/>
              <p:cNvGrpSpPr/>
              <p:nvPr/>
            </p:nvGrpSpPr>
            <p:grpSpPr>
              <a:xfrm>
                <a:off x="4866394" y="3715035"/>
                <a:ext cx="37846" cy="32357"/>
                <a:chOff x="4866394" y="3715035"/>
                <a:chExt cx="37846" cy="32357"/>
              </a:xfrm>
            </p:grpSpPr>
            <p:sp>
              <p:nvSpPr>
                <p:cNvPr id="7536" name="Google Shape;7536;p7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4"/>
              <p:cNvGrpSpPr/>
              <p:nvPr/>
            </p:nvGrpSpPr>
            <p:grpSpPr>
              <a:xfrm>
                <a:off x="4979233" y="3839798"/>
                <a:ext cx="37878" cy="32420"/>
                <a:chOff x="4979233" y="3839798"/>
                <a:chExt cx="37878" cy="32420"/>
              </a:xfrm>
            </p:grpSpPr>
            <p:sp>
              <p:nvSpPr>
                <p:cNvPr id="7539" name="Google Shape;7539;p7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4"/>
              <p:cNvGrpSpPr/>
              <p:nvPr/>
            </p:nvGrpSpPr>
            <p:grpSpPr>
              <a:xfrm>
                <a:off x="4790662" y="3679147"/>
                <a:ext cx="37783" cy="32380"/>
                <a:chOff x="4790662" y="3679147"/>
                <a:chExt cx="37783" cy="32380"/>
              </a:xfrm>
            </p:grpSpPr>
            <p:sp>
              <p:nvSpPr>
                <p:cNvPr id="7542" name="Google Shape;7542;p7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4"/>
              <p:cNvGrpSpPr/>
              <p:nvPr/>
            </p:nvGrpSpPr>
            <p:grpSpPr>
              <a:xfrm>
                <a:off x="4857263" y="3557861"/>
                <a:ext cx="37776" cy="32357"/>
                <a:chOff x="4857263" y="3557861"/>
                <a:chExt cx="37776" cy="32357"/>
              </a:xfrm>
            </p:grpSpPr>
            <p:sp>
              <p:nvSpPr>
                <p:cNvPr id="7545" name="Google Shape;7545;p7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4"/>
              <p:cNvGrpSpPr/>
              <p:nvPr/>
            </p:nvGrpSpPr>
            <p:grpSpPr>
              <a:xfrm>
                <a:off x="4883902" y="3648033"/>
                <a:ext cx="37783" cy="32380"/>
                <a:chOff x="4883902" y="3648033"/>
                <a:chExt cx="37783" cy="32380"/>
              </a:xfrm>
            </p:grpSpPr>
            <p:sp>
              <p:nvSpPr>
                <p:cNvPr id="7548" name="Google Shape;7548;p7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4"/>
              <p:cNvGrpSpPr/>
              <p:nvPr/>
            </p:nvGrpSpPr>
            <p:grpSpPr>
              <a:xfrm>
                <a:off x="4907780" y="3347220"/>
                <a:ext cx="37878" cy="32357"/>
                <a:chOff x="4907780" y="3347220"/>
                <a:chExt cx="37878" cy="32357"/>
              </a:xfrm>
            </p:grpSpPr>
            <p:sp>
              <p:nvSpPr>
                <p:cNvPr id="7551" name="Google Shape;7551;p7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4"/>
              <p:cNvGrpSpPr/>
              <p:nvPr/>
            </p:nvGrpSpPr>
            <p:grpSpPr>
              <a:xfrm>
                <a:off x="5065048" y="3738150"/>
                <a:ext cx="37783" cy="32364"/>
                <a:chOff x="5065048" y="3738150"/>
                <a:chExt cx="37783" cy="32364"/>
              </a:xfrm>
            </p:grpSpPr>
            <p:sp>
              <p:nvSpPr>
                <p:cNvPr id="7554" name="Google Shape;7554;p7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4"/>
              <p:cNvGrpSpPr/>
              <p:nvPr/>
            </p:nvGrpSpPr>
            <p:grpSpPr>
              <a:xfrm>
                <a:off x="5071616" y="3284615"/>
                <a:ext cx="37783" cy="32357"/>
                <a:chOff x="5071616" y="3284615"/>
                <a:chExt cx="37783" cy="32357"/>
              </a:xfrm>
            </p:grpSpPr>
            <p:sp>
              <p:nvSpPr>
                <p:cNvPr id="7557" name="Google Shape;7557;p7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4"/>
              <p:cNvGrpSpPr/>
              <p:nvPr/>
            </p:nvGrpSpPr>
            <p:grpSpPr>
              <a:xfrm>
                <a:off x="5389291" y="3759921"/>
                <a:ext cx="37783" cy="32380"/>
                <a:chOff x="5389291" y="3759921"/>
                <a:chExt cx="37783" cy="32380"/>
              </a:xfrm>
            </p:grpSpPr>
            <p:sp>
              <p:nvSpPr>
                <p:cNvPr id="7560" name="Google Shape;7560;p7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74"/>
              <p:cNvGrpSpPr/>
              <p:nvPr/>
            </p:nvGrpSpPr>
            <p:grpSpPr>
              <a:xfrm>
                <a:off x="5431534" y="3632932"/>
                <a:ext cx="37878" cy="32451"/>
                <a:chOff x="5431534" y="3632932"/>
                <a:chExt cx="37878" cy="32451"/>
              </a:xfrm>
            </p:grpSpPr>
            <p:sp>
              <p:nvSpPr>
                <p:cNvPr id="7563" name="Google Shape;7563;p7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4"/>
              <p:cNvGrpSpPr/>
              <p:nvPr/>
            </p:nvGrpSpPr>
            <p:grpSpPr>
              <a:xfrm>
                <a:off x="5540755" y="3544829"/>
                <a:ext cx="37783" cy="32357"/>
                <a:chOff x="5540755" y="3544829"/>
                <a:chExt cx="37783" cy="32357"/>
              </a:xfrm>
            </p:grpSpPr>
            <p:sp>
              <p:nvSpPr>
                <p:cNvPr id="7566" name="Google Shape;7566;p7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4"/>
              <p:cNvGrpSpPr/>
              <p:nvPr/>
            </p:nvGrpSpPr>
            <p:grpSpPr>
              <a:xfrm>
                <a:off x="5579293" y="3412107"/>
                <a:ext cx="37776" cy="32357"/>
                <a:chOff x="5579293" y="3412107"/>
                <a:chExt cx="37776" cy="32357"/>
              </a:xfrm>
            </p:grpSpPr>
            <p:sp>
              <p:nvSpPr>
                <p:cNvPr id="7569" name="Google Shape;7569;p7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74"/>
              <p:cNvGrpSpPr/>
              <p:nvPr/>
            </p:nvGrpSpPr>
            <p:grpSpPr>
              <a:xfrm>
                <a:off x="5801346" y="3284615"/>
                <a:ext cx="37783" cy="32357"/>
                <a:chOff x="5801346" y="3284615"/>
                <a:chExt cx="37783" cy="32357"/>
              </a:xfrm>
            </p:grpSpPr>
            <p:sp>
              <p:nvSpPr>
                <p:cNvPr id="7572" name="Google Shape;7572;p7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74"/>
              <p:cNvGrpSpPr/>
              <p:nvPr/>
            </p:nvGrpSpPr>
            <p:grpSpPr>
              <a:xfrm>
                <a:off x="5763578" y="3399067"/>
                <a:ext cx="37776" cy="32364"/>
                <a:chOff x="5763578" y="3399067"/>
                <a:chExt cx="37776" cy="32364"/>
              </a:xfrm>
            </p:grpSpPr>
            <p:sp>
              <p:nvSpPr>
                <p:cNvPr id="7575" name="Google Shape;7575;p7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4"/>
              <p:cNvGrpSpPr/>
              <p:nvPr/>
            </p:nvGrpSpPr>
            <p:grpSpPr>
              <a:xfrm>
                <a:off x="5395858" y="3230952"/>
                <a:ext cx="37776" cy="32364"/>
                <a:chOff x="5395858" y="3230952"/>
                <a:chExt cx="37776" cy="32364"/>
              </a:xfrm>
            </p:grpSpPr>
            <p:sp>
              <p:nvSpPr>
                <p:cNvPr id="7578" name="Google Shape;7578;p7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74"/>
              <p:cNvGrpSpPr/>
              <p:nvPr/>
            </p:nvGrpSpPr>
            <p:grpSpPr>
              <a:xfrm>
                <a:off x="5264088" y="3188237"/>
                <a:ext cx="37776" cy="32357"/>
                <a:chOff x="5264088" y="3188237"/>
                <a:chExt cx="37776" cy="32357"/>
              </a:xfrm>
            </p:grpSpPr>
            <p:sp>
              <p:nvSpPr>
                <p:cNvPr id="7581" name="Google Shape;7581;p7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4"/>
              <p:cNvGrpSpPr/>
              <p:nvPr/>
            </p:nvGrpSpPr>
            <p:grpSpPr>
              <a:xfrm>
                <a:off x="5585758" y="3237425"/>
                <a:ext cx="37878" cy="32357"/>
                <a:chOff x="5585758" y="3237425"/>
                <a:chExt cx="37878" cy="32357"/>
              </a:xfrm>
            </p:grpSpPr>
            <p:sp>
              <p:nvSpPr>
                <p:cNvPr id="7584" name="Google Shape;7584;p7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4"/>
              <p:cNvGrpSpPr/>
              <p:nvPr/>
            </p:nvGrpSpPr>
            <p:grpSpPr>
              <a:xfrm>
                <a:off x="4874196" y="3291088"/>
                <a:ext cx="37878" cy="32451"/>
                <a:chOff x="4874196" y="3291088"/>
                <a:chExt cx="37878" cy="32451"/>
              </a:xfrm>
            </p:grpSpPr>
            <p:sp>
              <p:nvSpPr>
                <p:cNvPr id="7587" name="Google Shape;7587;p7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74"/>
              <p:cNvGrpSpPr/>
              <p:nvPr/>
            </p:nvGrpSpPr>
            <p:grpSpPr>
              <a:xfrm>
                <a:off x="5197770" y="3785466"/>
                <a:ext cx="37783" cy="32427"/>
                <a:chOff x="5197770" y="3785466"/>
                <a:chExt cx="37783" cy="32427"/>
              </a:xfrm>
            </p:grpSpPr>
            <p:sp>
              <p:nvSpPr>
                <p:cNvPr id="7590" name="Google Shape;7590;p7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4"/>
              <p:cNvGrpSpPr/>
              <p:nvPr/>
            </p:nvGrpSpPr>
            <p:grpSpPr>
              <a:xfrm>
                <a:off x="5177699" y="3492117"/>
                <a:ext cx="37776" cy="32357"/>
                <a:chOff x="5177699" y="3492117"/>
                <a:chExt cx="37776" cy="32357"/>
              </a:xfrm>
            </p:grpSpPr>
            <p:sp>
              <p:nvSpPr>
                <p:cNvPr id="7593" name="Google Shape;7593;p7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74"/>
              <p:cNvGrpSpPr/>
              <p:nvPr/>
            </p:nvGrpSpPr>
            <p:grpSpPr>
              <a:xfrm>
                <a:off x="5349431" y="3622346"/>
                <a:ext cx="37870" cy="32380"/>
                <a:chOff x="5349431" y="3622346"/>
                <a:chExt cx="37870" cy="32380"/>
              </a:xfrm>
            </p:grpSpPr>
            <p:sp>
              <p:nvSpPr>
                <p:cNvPr id="7596" name="Google Shape;7596;p7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4"/>
              <p:cNvGrpSpPr/>
              <p:nvPr/>
            </p:nvGrpSpPr>
            <p:grpSpPr>
              <a:xfrm>
                <a:off x="5068855" y="3563980"/>
                <a:ext cx="53954" cy="46223"/>
                <a:chOff x="5068855" y="3563980"/>
                <a:chExt cx="53954" cy="46223"/>
              </a:xfrm>
            </p:grpSpPr>
            <p:sp>
              <p:nvSpPr>
                <p:cNvPr id="7599" name="Google Shape;7599;p7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4"/>
              <p:cNvGrpSpPr/>
              <p:nvPr/>
            </p:nvGrpSpPr>
            <p:grpSpPr>
              <a:xfrm>
                <a:off x="5037654" y="3392507"/>
                <a:ext cx="37870" cy="32451"/>
                <a:chOff x="5037654" y="3392507"/>
                <a:chExt cx="37870" cy="32451"/>
              </a:xfrm>
            </p:grpSpPr>
            <p:sp>
              <p:nvSpPr>
                <p:cNvPr id="7602" name="Google Shape;7602;p7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4"/>
              <p:cNvGrpSpPr/>
              <p:nvPr/>
            </p:nvGrpSpPr>
            <p:grpSpPr>
              <a:xfrm>
                <a:off x="5456560" y="3368629"/>
                <a:ext cx="37870" cy="32451"/>
                <a:chOff x="5456560" y="3368629"/>
                <a:chExt cx="37870" cy="32451"/>
              </a:xfrm>
            </p:grpSpPr>
            <p:sp>
              <p:nvSpPr>
                <p:cNvPr id="7605" name="Google Shape;7605;p7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74"/>
              <p:cNvGrpSpPr/>
              <p:nvPr/>
            </p:nvGrpSpPr>
            <p:grpSpPr>
              <a:xfrm>
                <a:off x="4755749" y="3501516"/>
                <a:ext cx="46246" cy="39608"/>
                <a:chOff x="4755749" y="3501516"/>
                <a:chExt cx="46246" cy="39608"/>
              </a:xfrm>
            </p:grpSpPr>
            <p:sp>
              <p:nvSpPr>
                <p:cNvPr id="7608" name="Google Shape;7608;p7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4"/>
              <p:cNvGrpSpPr/>
              <p:nvPr/>
            </p:nvGrpSpPr>
            <p:grpSpPr>
              <a:xfrm>
                <a:off x="4681346" y="3485582"/>
                <a:ext cx="37783" cy="32427"/>
                <a:chOff x="4681346" y="3485582"/>
                <a:chExt cx="37783" cy="32427"/>
              </a:xfrm>
            </p:grpSpPr>
            <p:sp>
              <p:nvSpPr>
                <p:cNvPr id="7611" name="Google Shape;7611;p7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4"/>
              <p:cNvGrpSpPr/>
              <p:nvPr/>
            </p:nvGrpSpPr>
            <p:grpSpPr>
              <a:xfrm>
                <a:off x="4767067" y="3291088"/>
                <a:ext cx="37878" cy="32451"/>
                <a:chOff x="4767067" y="3291088"/>
                <a:chExt cx="37878" cy="32451"/>
              </a:xfrm>
            </p:grpSpPr>
            <p:sp>
              <p:nvSpPr>
                <p:cNvPr id="7614" name="Google Shape;7614;p7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4"/>
              <p:cNvGrpSpPr/>
              <p:nvPr/>
            </p:nvGrpSpPr>
            <p:grpSpPr>
              <a:xfrm>
                <a:off x="4687819" y="3405539"/>
                <a:ext cx="37776" cy="32451"/>
                <a:chOff x="4687819" y="3405539"/>
                <a:chExt cx="37776" cy="32451"/>
              </a:xfrm>
            </p:grpSpPr>
            <p:sp>
              <p:nvSpPr>
                <p:cNvPr id="7617" name="Google Shape;7617;p7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4"/>
              <p:cNvGrpSpPr/>
              <p:nvPr/>
            </p:nvGrpSpPr>
            <p:grpSpPr>
              <a:xfrm>
                <a:off x="4923101" y="3444809"/>
                <a:ext cx="52813" cy="45318"/>
                <a:chOff x="4923101" y="3444809"/>
                <a:chExt cx="52813" cy="45318"/>
              </a:xfrm>
            </p:grpSpPr>
            <p:sp>
              <p:nvSpPr>
                <p:cNvPr id="7620" name="Google Shape;7620;p7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4"/>
              <p:cNvGrpSpPr/>
              <p:nvPr/>
            </p:nvGrpSpPr>
            <p:grpSpPr>
              <a:xfrm>
                <a:off x="4846040" y="3654750"/>
                <a:ext cx="31405" cy="26993"/>
                <a:chOff x="4846040" y="3654750"/>
                <a:chExt cx="31405" cy="26993"/>
              </a:xfrm>
            </p:grpSpPr>
            <p:sp>
              <p:nvSpPr>
                <p:cNvPr id="7623" name="Google Shape;7623;p7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4"/>
              <p:cNvGrpSpPr/>
              <p:nvPr/>
            </p:nvGrpSpPr>
            <p:grpSpPr>
              <a:xfrm>
                <a:off x="4925673" y="3691700"/>
                <a:ext cx="40253" cy="34472"/>
                <a:chOff x="4925673" y="3691700"/>
                <a:chExt cx="40253" cy="34472"/>
              </a:xfrm>
            </p:grpSpPr>
            <p:sp>
              <p:nvSpPr>
                <p:cNvPr id="7626" name="Google Shape;7626;p7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4"/>
              <p:cNvGrpSpPr/>
              <p:nvPr/>
            </p:nvGrpSpPr>
            <p:grpSpPr>
              <a:xfrm>
                <a:off x="4894653" y="3740848"/>
                <a:ext cx="31405" cy="26906"/>
                <a:chOff x="4894653" y="3740848"/>
                <a:chExt cx="31405" cy="26906"/>
              </a:xfrm>
            </p:grpSpPr>
            <p:sp>
              <p:nvSpPr>
                <p:cNvPr id="7629" name="Google Shape;7629;p7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4"/>
              <p:cNvGrpSpPr/>
              <p:nvPr/>
            </p:nvGrpSpPr>
            <p:grpSpPr>
              <a:xfrm>
                <a:off x="4962300" y="3696348"/>
                <a:ext cx="38255" cy="32773"/>
                <a:chOff x="4962300" y="3696348"/>
                <a:chExt cx="38255" cy="32773"/>
              </a:xfrm>
            </p:grpSpPr>
            <p:sp>
              <p:nvSpPr>
                <p:cNvPr id="7632" name="Google Shape;7632;p7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4"/>
              <p:cNvGrpSpPr/>
              <p:nvPr/>
            </p:nvGrpSpPr>
            <p:grpSpPr>
              <a:xfrm>
                <a:off x="4980185" y="3743349"/>
                <a:ext cx="31499" cy="26969"/>
                <a:chOff x="4980185" y="3743349"/>
                <a:chExt cx="31499" cy="26969"/>
              </a:xfrm>
            </p:grpSpPr>
            <p:sp>
              <p:nvSpPr>
                <p:cNvPr id="7635" name="Google Shape;7635;p7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4"/>
              <p:cNvGrpSpPr/>
              <p:nvPr/>
            </p:nvGrpSpPr>
            <p:grpSpPr>
              <a:xfrm>
                <a:off x="5013768" y="3734312"/>
                <a:ext cx="31499" cy="26969"/>
                <a:chOff x="5013768" y="3734312"/>
                <a:chExt cx="31499" cy="26969"/>
              </a:xfrm>
            </p:grpSpPr>
            <p:sp>
              <p:nvSpPr>
                <p:cNvPr id="7638" name="Google Shape;7638;p7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4"/>
              <p:cNvGrpSpPr/>
              <p:nvPr/>
            </p:nvGrpSpPr>
            <p:grpSpPr>
              <a:xfrm>
                <a:off x="5036703" y="3764545"/>
                <a:ext cx="31499" cy="26898"/>
                <a:chOff x="5036703" y="3764545"/>
                <a:chExt cx="31499" cy="26898"/>
              </a:xfrm>
            </p:grpSpPr>
            <p:sp>
              <p:nvSpPr>
                <p:cNvPr id="7641" name="Google Shape;7641;p7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4"/>
              <p:cNvGrpSpPr/>
              <p:nvPr/>
            </p:nvGrpSpPr>
            <p:grpSpPr>
              <a:xfrm>
                <a:off x="4953546" y="3768352"/>
                <a:ext cx="31405" cy="26898"/>
                <a:chOff x="4953546" y="3768352"/>
                <a:chExt cx="31405" cy="26898"/>
              </a:xfrm>
            </p:grpSpPr>
            <p:sp>
              <p:nvSpPr>
                <p:cNvPr id="7644" name="Google Shape;7644;p7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74"/>
              <p:cNvGrpSpPr/>
              <p:nvPr/>
            </p:nvGrpSpPr>
            <p:grpSpPr>
              <a:xfrm>
                <a:off x="4964770" y="3814016"/>
                <a:ext cx="31499" cy="26993"/>
                <a:chOff x="4964770" y="3814016"/>
                <a:chExt cx="31499" cy="26993"/>
              </a:xfrm>
            </p:grpSpPr>
            <p:sp>
              <p:nvSpPr>
                <p:cNvPr id="7647" name="Google Shape;7647;p7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4"/>
              <p:cNvGrpSpPr/>
              <p:nvPr/>
            </p:nvGrpSpPr>
            <p:grpSpPr>
              <a:xfrm>
                <a:off x="4923290" y="3800504"/>
                <a:ext cx="31468" cy="26898"/>
                <a:chOff x="4923290" y="3800504"/>
                <a:chExt cx="31468" cy="26898"/>
              </a:xfrm>
            </p:grpSpPr>
            <p:sp>
              <p:nvSpPr>
                <p:cNvPr id="7650" name="Google Shape;7650;p7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4"/>
              <p:cNvGrpSpPr/>
              <p:nvPr/>
            </p:nvGrpSpPr>
            <p:grpSpPr>
              <a:xfrm>
                <a:off x="5108534" y="3650943"/>
                <a:ext cx="31405" cy="26993"/>
                <a:chOff x="5108534" y="3650943"/>
                <a:chExt cx="31405" cy="26993"/>
              </a:xfrm>
            </p:grpSpPr>
            <p:sp>
              <p:nvSpPr>
                <p:cNvPr id="7653" name="Google Shape;7653;p7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4"/>
              <p:cNvGrpSpPr/>
              <p:nvPr/>
            </p:nvGrpSpPr>
            <p:grpSpPr>
              <a:xfrm>
                <a:off x="5119380" y="3760739"/>
                <a:ext cx="31499" cy="26993"/>
                <a:chOff x="5119380" y="3760739"/>
                <a:chExt cx="31499" cy="26993"/>
              </a:xfrm>
            </p:grpSpPr>
            <p:sp>
              <p:nvSpPr>
                <p:cNvPr id="7656" name="Google Shape;7656;p7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74"/>
              <p:cNvGrpSpPr/>
              <p:nvPr/>
            </p:nvGrpSpPr>
            <p:grpSpPr>
              <a:xfrm>
                <a:off x="5119380" y="3788235"/>
                <a:ext cx="31499" cy="26993"/>
                <a:chOff x="5119380" y="3788235"/>
                <a:chExt cx="31499" cy="26993"/>
              </a:xfrm>
            </p:grpSpPr>
            <p:sp>
              <p:nvSpPr>
                <p:cNvPr id="7659" name="Google Shape;7659;p7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4"/>
              <p:cNvGrpSpPr/>
              <p:nvPr/>
            </p:nvGrpSpPr>
            <p:grpSpPr>
              <a:xfrm>
                <a:off x="5158005" y="3875284"/>
                <a:ext cx="31405" cy="27001"/>
                <a:chOff x="5158005" y="3875284"/>
                <a:chExt cx="31405" cy="27001"/>
              </a:xfrm>
            </p:grpSpPr>
            <p:sp>
              <p:nvSpPr>
                <p:cNvPr id="7662" name="Google Shape;7662;p7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74"/>
              <p:cNvGrpSpPr/>
              <p:nvPr/>
            </p:nvGrpSpPr>
            <p:grpSpPr>
              <a:xfrm>
                <a:off x="5233163" y="3764545"/>
                <a:ext cx="31499" cy="26898"/>
                <a:chOff x="5233163" y="3764545"/>
                <a:chExt cx="31499" cy="26898"/>
              </a:xfrm>
            </p:grpSpPr>
            <p:sp>
              <p:nvSpPr>
                <p:cNvPr id="7665" name="Google Shape;7665;p7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74"/>
              <p:cNvGrpSpPr/>
              <p:nvPr/>
            </p:nvGrpSpPr>
            <p:grpSpPr>
              <a:xfrm>
                <a:off x="5276168" y="3805545"/>
                <a:ext cx="31499" cy="26906"/>
                <a:chOff x="5276168" y="3805545"/>
                <a:chExt cx="31499" cy="26906"/>
              </a:xfrm>
            </p:grpSpPr>
            <p:sp>
              <p:nvSpPr>
                <p:cNvPr id="7668" name="Google Shape;7668;p7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74"/>
              <p:cNvGrpSpPr/>
              <p:nvPr/>
            </p:nvGrpSpPr>
            <p:grpSpPr>
              <a:xfrm>
                <a:off x="5294053" y="3851933"/>
                <a:ext cx="31405" cy="26945"/>
                <a:chOff x="5294053" y="3851933"/>
                <a:chExt cx="31405" cy="26945"/>
              </a:xfrm>
            </p:grpSpPr>
            <p:sp>
              <p:nvSpPr>
                <p:cNvPr id="7671" name="Google Shape;7671;p7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4"/>
              <p:cNvGrpSpPr/>
              <p:nvPr/>
            </p:nvGrpSpPr>
            <p:grpSpPr>
              <a:xfrm>
                <a:off x="5341723" y="3851902"/>
                <a:ext cx="31405" cy="26977"/>
                <a:chOff x="5341723" y="3851902"/>
                <a:chExt cx="31405" cy="26977"/>
              </a:xfrm>
            </p:grpSpPr>
            <p:sp>
              <p:nvSpPr>
                <p:cNvPr id="7674" name="Google Shape;7674;p7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74"/>
              <p:cNvGrpSpPr/>
              <p:nvPr/>
            </p:nvGrpSpPr>
            <p:grpSpPr>
              <a:xfrm>
                <a:off x="5054871" y="3507855"/>
                <a:ext cx="31405" cy="26993"/>
                <a:chOff x="5054871" y="3507855"/>
                <a:chExt cx="31405" cy="26993"/>
              </a:xfrm>
            </p:grpSpPr>
            <p:sp>
              <p:nvSpPr>
                <p:cNvPr id="7677" name="Google Shape;7677;p7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4"/>
              <p:cNvGrpSpPr/>
              <p:nvPr/>
            </p:nvGrpSpPr>
            <p:grpSpPr>
              <a:xfrm>
                <a:off x="4876579" y="3675325"/>
                <a:ext cx="31405" cy="26969"/>
                <a:chOff x="4876579" y="3675325"/>
                <a:chExt cx="31405" cy="26969"/>
              </a:xfrm>
            </p:grpSpPr>
            <p:sp>
              <p:nvSpPr>
                <p:cNvPr id="7680" name="Google Shape;7680;p7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4"/>
              <p:cNvGrpSpPr/>
              <p:nvPr/>
            </p:nvGrpSpPr>
            <p:grpSpPr>
              <a:xfrm>
                <a:off x="4842233" y="3688333"/>
                <a:ext cx="31405" cy="26993"/>
                <a:chOff x="4842233" y="3688333"/>
                <a:chExt cx="31405" cy="26993"/>
              </a:xfrm>
            </p:grpSpPr>
            <p:sp>
              <p:nvSpPr>
                <p:cNvPr id="7683" name="Google Shape;7683;p7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4"/>
              <p:cNvGrpSpPr/>
              <p:nvPr/>
            </p:nvGrpSpPr>
            <p:grpSpPr>
              <a:xfrm>
                <a:off x="5187876" y="3608032"/>
                <a:ext cx="31405" cy="27001"/>
                <a:chOff x="5187876" y="3608032"/>
                <a:chExt cx="31405" cy="27001"/>
              </a:xfrm>
            </p:grpSpPr>
            <p:sp>
              <p:nvSpPr>
                <p:cNvPr id="7686" name="Google Shape;7686;p7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8" name="Google Shape;7688;p7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0" name="Google Shape;7690;p74"/>
              <p:cNvGrpSpPr/>
              <p:nvPr/>
            </p:nvGrpSpPr>
            <p:grpSpPr>
              <a:xfrm>
                <a:off x="5269224" y="3304167"/>
                <a:ext cx="40253" cy="34402"/>
                <a:chOff x="5269224" y="3304167"/>
                <a:chExt cx="40253" cy="34402"/>
              </a:xfrm>
            </p:grpSpPr>
            <p:sp>
              <p:nvSpPr>
                <p:cNvPr id="7691" name="Google Shape;7691;p7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4"/>
              <p:cNvGrpSpPr/>
              <p:nvPr/>
            </p:nvGrpSpPr>
            <p:grpSpPr>
              <a:xfrm>
                <a:off x="5327354" y="3476615"/>
                <a:ext cx="49864" cy="42723"/>
                <a:chOff x="5327354" y="3476615"/>
                <a:chExt cx="49864" cy="42723"/>
              </a:xfrm>
            </p:grpSpPr>
            <p:sp>
              <p:nvSpPr>
                <p:cNvPr id="7694" name="Google Shape;7694;p7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74"/>
              <p:cNvGrpSpPr/>
              <p:nvPr/>
            </p:nvGrpSpPr>
            <p:grpSpPr>
              <a:xfrm>
                <a:off x="5341723" y="3775957"/>
                <a:ext cx="31405" cy="26898"/>
                <a:chOff x="5341723" y="3775957"/>
                <a:chExt cx="31405" cy="26898"/>
              </a:xfrm>
            </p:grpSpPr>
            <p:sp>
              <p:nvSpPr>
                <p:cNvPr id="7699" name="Google Shape;7699;p7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74"/>
              <p:cNvGrpSpPr/>
              <p:nvPr/>
            </p:nvGrpSpPr>
            <p:grpSpPr>
              <a:xfrm>
                <a:off x="5439053" y="3699274"/>
                <a:ext cx="31405" cy="26898"/>
                <a:chOff x="5439053" y="3699274"/>
                <a:chExt cx="31405" cy="26898"/>
              </a:xfrm>
            </p:grpSpPr>
            <p:sp>
              <p:nvSpPr>
                <p:cNvPr id="7702" name="Google Shape;7702;p7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5412414" y="3622307"/>
                <a:ext cx="31499" cy="26993"/>
                <a:chOff x="5412414" y="3622307"/>
                <a:chExt cx="31499" cy="26993"/>
              </a:xfrm>
            </p:grpSpPr>
            <p:sp>
              <p:nvSpPr>
                <p:cNvPr id="7705" name="Google Shape;7705;p7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4"/>
              <p:cNvGrpSpPr/>
              <p:nvPr/>
            </p:nvGrpSpPr>
            <p:grpSpPr>
              <a:xfrm>
                <a:off x="5476254" y="3473949"/>
                <a:ext cx="26835" cy="26930"/>
                <a:chOff x="5476254" y="3473949"/>
                <a:chExt cx="26835" cy="26930"/>
              </a:xfrm>
            </p:grpSpPr>
            <p:sp>
              <p:nvSpPr>
                <p:cNvPr id="7708" name="Google Shape;7708;p7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4"/>
              <p:cNvGrpSpPr/>
              <p:nvPr/>
            </p:nvGrpSpPr>
            <p:grpSpPr>
              <a:xfrm>
                <a:off x="5564547" y="3481594"/>
                <a:ext cx="31397" cy="26898"/>
                <a:chOff x="5564547" y="3481594"/>
                <a:chExt cx="31397" cy="26898"/>
              </a:xfrm>
            </p:grpSpPr>
            <p:sp>
              <p:nvSpPr>
                <p:cNvPr id="7711" name="Google Shape;7711;p7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4"/>
              <p:cNvGrpSpPr/>
              <p:nvPr/>
            </p:nvGrpSpPr>
            <p:grpSpPr>
              <a:xfrm>
                <a:off x="5534101" y="3470174"/>
                <a:ext cx="31397" cy="26906"/>
                <a:chOff x="5534101" y="3470174"/>
                <a:chExt cx="31397" cy="26906"/>
              </a:xfrm>
            </p:grpSpPr>
            <p:sp>
              <p:nvSpPr>
                <p:cNvPr id="7714" name="Google Shape;7714;p7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4"/>
              <p:cNvGrpSpPr/>
              <p:nvPr/>
            </p:nvGrpSpPr>
            <p:grpSpPr>
              <a:xfrm>
                <a:off x="5610879" y="3314486"/>
                <a:ext cx="31499" cy="26938"/>
                <a:chOff x="5610879" y="3314486"/>
                <a:chExt cx="31499" cy="26938"/>
              </a:xfrm>
            </p:grpSpPr>
            <p:sp>
              <p:nvSpPr>
                <p:cNvPr id="7717" name="Google Shape;7717;p7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74"/>
              <p:cNvGrpSpPr/>
              <p:nvPr/>
            </p:nvGrpSpPr>
            <p:grpSpPr>
              <a:xfrm>
                <a:off x="4834525" y="3501382"/>
                <a:ext cx="31499" cy="26898"/>
                <a:chOff x="4834525" y="3501382"/>
                <a:chExt cx="31499" cy="26898"/>
              </a:xfrm>
            </p:grpSpPr>
            <p:sp>
              <p:nvSpPr>
                <p:cNvPr id="7720" name="Google Shape;7720;p7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74"/>
              <p:cNvGrpSpPr/>
              <p:nvPr/>
            </p:nvGrpSpPr>
            <p:grpSpPr>
              <a:xfrm>
                <a:off x="4898460" y="3580158"/>
                <a:ext cx="31405" cy="26898"/>
                <a:chOff x="4898460" y="3580158"/>
                <a:chExt cx="31405" cy="26898"/>
              </a:xfrm>
            </p:grpSpPr>
            <p:sp>
              <p:nvSpPr>
                <p:cNvPr id="7723" name="Google Shape;7723;p7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4"/>
              <p:cNvGrpSpPr/>
              <p:nvPr/>
            </p:nvGrpSpPr>
            <p:grpSpPr>
              <a:xfrm>
                <a:off x="4882667" y="3608032"/>
                <a:ext cx="31499" cy="27001"/>
                <a:chOff x="4882667" y="3608032"/>
                <a:chExt cx="31499" cy="27001"/>
              </a:xfrm>
            </p:grpSpPr>
            <p:sp>
              <p:nvSpPr>
                <p:cNvPr id="7726" name="Google Shape;7726;p7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4"/>
              <p:cNvGrpSpPr/>
              <p:nvPr/>
            </p:nvGrpSpPr>
            <p:grpSpPr>
              <a:xfrm>
                <a:off x="4843373" y="3631407"/>
                <a:ext cx="16273" cy="16186"/>
                <a:chOff x="4843373" y="3631407"/>
                <a:chExt cx="16273" cy="16186"/>
              </a:xfrm>
            </p:grpSpPr>
            <p:sp>
              <p:nvSpPr>
                <p:cNvPr id="7729" name="Google Shape;7729;p7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4"/>
              <p:cNvGrpSpPr/>
              <p:nvPr/>
            </p:nvGrpSpPr>
            <p:grpSpPr>
              <a:xfrm>
                <a:off x="4727773" y="3591578"/>
                <a:ext cx="31499" cy="26898"/>
                <a:chOff x="4727773" y="3591578"/>
                <a:chExt cx="31499" cy="26898"/>
              </a:xfrm>
            </p:grpSpPr>
            <p:sp>
              <p:nvSpPr>
                <p:cNvPr id="7732" name="Google Shape;7732;p7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4" name="Google Shape;7734;p7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6" name="Google Shape;7736;p74"/>
              <p:cNvGrpSpPr/>
              <p:nvPr/>
            </p:nvGrpSpPr>
            <p:grpSpPr>
              <a:xfrm>
                <a:off x="4609421" y="3577398"/>
                <a:ext cx="31499" cy="27001"/>
                <a:chOff x="4609421" y="3577398"/>
                <a:chExt cx="31499" cy="27001"/>
              </a:xfrm>
            </p:grpSpPr>
            <p:sp>
              <p:nvSpPr>
                <p:cNvPr id="7737" name="Google Shape;7737;p7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4"/>
              <p:cNvGrpSpPr/>
              <p:nvPr/>
            </p:nvGrpSpPr>
            <p:grpSpPr>
              <a:xfrm>
                <a:off x="4649289" y="3577398"/>
                <a:ext cx="31499" cy="27001"/>
                <a:chOff x="4649289" y="3577398"/>
                <a:chExt cx="31499" cy="27001"/>
              </a:xfrm>
            </p:grpSpPr>
            <p:sp>
              <p:nvSpPr>
                <p:cNvPr id="7740" name="Google Shape;7740;p7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4"/>
              <p:cNvGrpSpPr/>
              <p:nvPr/>
            </p:nvGrpSpPr>
            <p:grpSpPr>
              <a:xfrm>
                <a:off x="4605614" y="3639523"/>
                <a:ext cx="31499" cy="26906"/>
                <a:chOff x="4605614" y="3639523"/>
                <a:chExt cx="31499" cy="26906"/>
              </a:xfrm>
            </p:grpSpPr>
            <p:sp>
              <p:nvSpPr>
                <p:cNvPr id="7743" name="Google Shape;7743;p7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4"/>
              <p:cNvGrpSpPr/>
              <p:nvPr/>
            </p:nvGrpSpPr>
            <p:grpSpPr>
              <a:xfrm>
                <a:off x="4785149" y="3618846"/>
                <a:ext cx="26930" cy="26843"/>
                <a:chOff x="4785149" y="3618846"/>
                <a:chExt cx="26930" cy="26843"/>
              </a:xfrm>
            </p:grpSpPr>
            <p:sp>
              <p:nvSpPr>
                <p:cNvPr id="7746" name="Google Shape;7746;p7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74"/>
              <p:cNvGrpSpPr/>
              <p:nvPr/>
            </p:nvGrpSpPr>
            <p:grpSpPr>
              <a:xfrm>
                <a:off x="4810167" y="3601567"/>
                <a:ext cx="31405" cy="26898"/>
                <a:chOff x="4810167" y="3601567"/>
                <a:chExt cx="31405" cy="26898"/>
              </a:xfrm>
            </p:grpSpPr>
            <p:sp>
              <p:nvSpPr>
                <p:cNvPr id="7749" name="Google Shape;7749;p7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4"/>
              <p:cNvGrpSpPr/>
              <p:nvPr/>
            </p:nvGrpSpPr>
            <p:grpSpPr>
              <a:xfrm>
                <a:off x="4831002" y="3373230"/>
                <a:ext cx="31405" cy="26898"/>
                <a:chOff x="4831002" y="3373230"/>
                <a:chExt cx="31405" cy="26898"/>
              </a:xfrm>
            </p:grpSpPr>
            <p:sp>
              <p:nvSpPr>
                <p:cNvPr id="7752" name="Google Shape;7752;p7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74"/>
              <p:cNvGrpSpPr/>
              <p:nvPr/>
            </p:nvGrpSpPr>
            <p:grpSpPr>
              <a:xfrm>
                <a:off x="4719311" y="3355054"/>
                <a:ext cx="31499" cy="27001"/>
                <a:chOff x="4719311" y="3355054"/>
                <a:chExt cx="31499" cy="27001"/>
              </a:xfrm>
            </p:grpSpPr>
            <p:sp>
              <p:nvSpPr>
                <p:cNvPr id="7755" name="Google Shape;7755;p7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4"/>
              <p:cNvGrpSpPr/>
              <p:nvPr/>
            </p:nvGrpSpPr>
            <p:grpSpPr>
              <a:xfrm>
                <a:off x="4798755" y="3450260"/>
                <a:ext cx="26930" cy="26930"/>
                <a:chOff x="4798755" y="3450260"/>
                <a:chExt cx="26930" cy="26930"/>
              </a:xfrm>
            </p:grpSpPr>
            <p:sp>
              <p:nvSpPr>
                <p:cNvPr id="7758" name="Google Shape;7758;p7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4"/>
              <p:cNvGrpSpPr/>
              <p:nvPr/>
            </p:nvGrpSpPr>
            <p:grpSpPr>
              <a:xfrm>
                <a:off x="4645576" y="3467555"/>
                <a:ext cx="31405" cy="26953"/>
                <a:chOff x="4645576" y="3467555"/>
                <a:chExt cx="31405" cy="26953"/>
              </a:xfrm>
            </p:grpSpPr>
            <p:sp>
              <p:nvSpPr>
                <p:cNvPr id="7761" name="Google Shape;7761;p7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74"/>
              <p:cNvGrpSpPr/>
              <p:nvPr/>
            </p:nvGrpSpPr>
            <p:grpSpPr>
              <a:xfrm>
                <a:off x="4687631" y="3583965"/>
                <a:ext cx="31499" cy="26898"/>
                <a:chOff x="4687631" y="3583965"/>
                <a:chExt cx="31499" cy="26898"/>
              </a:xfrm>
            </p:grpSpPr>
            <p:sp>
              <p:nvSpPr>
                <p:cNvPr id="7764" name="Google Shape;7764;p7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4"/>
              <p:cNvGrpSpPr/>
              <p:nvPr/>
            </p:nvGrpSpPr>
            <p:grpSpPr>
              <a:xfrm>
                <a:off x="4719311" y="3471314"/>
                <a:ext cx="31499" cy="27001"/>
                <a:chOff x="4719311" y="3471314"/>
                <a:chExt cx="31499" cy="27001"/>
              </a:xfrm>
            </p:grpSpPr>
            <p:sp>
              <p:nvSpPr>
                <p:cNvPr id="7767" name="Google Shape;7767;p7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4"/>
              <p:cNvGrpSpPr/>
              <p:nvPr/>
            </p:nvGrpSpPr>
            <p:grpSpPr>
              <a:xfrm>
                <a:off x="4719311" y="3434404"/>
                <a:ext cx="31499" cy="26898"/>
                <a:chOff x="4719311" y="3434404"/>
                <a:chExt cx="31499" cy="26898"/>
              </a:xfrm>
            </p:grpSpPr>
            <p:sp>
              <p:nvSpPr>
                <p:cNvPr id="7770" name="Google Shape;7770;p7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4"/>
              <p:cNvGrpSpPr/>
              <p:nvPr/>
            </p:nvGrpSpPr>
            <p:grpSpPr>
              <a:xfrm>
                <a:off x="4768876" y="3401772"/>
                <a:ext cx="31499" cy="26898"/>
                <a:chOff x="4768876" y="3401772"/>
                <a:chExt cx="31499" cy="26898"/>
              </a:xfrm>
            </p:grpSpPr>
            <p:sp>
              <p:nvSpPr>
                <p:cNvPr id="7773" name="Google Shape;7773;p7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4"/>
              <p:cNvGrpSpPr/>
              <p:nvPr/>
            </p:nvGrpSpPr>
            <p:grpSpPr>
              <a:xfrm>
                <a:off x="4762214" y="3471377"/>
                <a:ext cx="26938" cy="26938"/>
                <a:chOff x="4762214" y="3471377"/>
                <a:chExt cx="26938" cy="26938"/>
              </a:xfrm>
            </p:grpSpPr>
            <p:sp>
              <p:nvSpPr>
                <p:cNvPr id="7776" name="Google Shape;7776;p7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4"/>
              <p:cNvGrpSpPr/>
              <p:nvPr/>
            </p:nvGrpSpPr>
            <p:grpSpPr>
              <a:xfrm>
                <a:off x="4790473" y="3344782"/>
                <a:ext cx="31405" cy="26898"/>
                <a:chOff x="4790473" y="3344782"/>
                <a:chExt cx="31405" cy="26898"/>
              </a:xfrm>
            </p:grpSpPr>
            <p:sp>
              <p:nvSpPr>
                <p:cNvPr id="7779" name="Google Shape;7779;p7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4"/>
              <p:cNvGrpSpPr/>
              <p:nvPr/>
            </p:nvGrpSpPr>
            <p:grpSpPr>
              <a:xfrm>
                <a:off x="4823774" y="3950733"/>
                <a:ext cx="37398" cy="32034"/>
                <a:chOff x="4823774" y="3950733"/>
                <a:chExt cx="37398" cy="32034"/>
              </a:xfrm>
            </p:grpSpPr>
            <p:sp>
              <p:nvSpPr>
                <p:cNvPr id="7782" name="Google Shape;7782;p7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4"/>
              <p:cNvGrpSpPr/>
              <p:nvPr/>
            </p:nvGrpSpPr>
            <p:grpSpPr>
              <a:xfrm>
                <a:off x="4823396" y="4110566"/>
                <a:ext cx="31405" cy="26906"/>
                <a:chOff x="4823396" y="4110566"/>
                <a:chExt cx="31405" cy="26906"/>
              </a:xfrm>
            </p:grpSpPr>
            <p:sp>
              <p:nvSpPr>
                <p:cNvPr id="7785" name="Google Shape;7785;p7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74"/>
              <p:cNvGrpSpPr/>
              <p:nvPr/>
            </p:nvGrpSpPr>
            <p:grpSpPr>
              <a:xfrm>
                <a:off x="4838332" y="3821150"/>
                <a:ext cx="31499" cy="26898"/>
                <a:chOff x="4838332" y="3821150"/>
                <a:chExt cx="31499" cy="26898"/>
              </a:xfrm>
            </p:grpSpPr>
            <p:sp>
              <p:nvSpPr>
                <p:cNvPr id="7788" name="Google Shape;7788;p7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4"/>
              <p:cNvGrpSpPr/>
              <p:nvPr/>
            </p:nvGrpSpPr>
            <p:grpSpPr>
              <a:xfrm>
                <a:off x="4661275" y="3815007"/>
                <a:ext cx="36824" cy="31523"/>
                <a:chOff x="4661275" y="3815007"/>
                <a:chExt cx="36824" cy="31523"/>
              </a:xfrm>
            </p:grpSpPr>
            <p:sp>
              <p:nvSpPr>
                <p:cNvPr id="7791" name="Google Shape;7791;p7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4"/>
              <p:cNvGrpSpPr/>
              <p:nvPr/>
            </p:nvGrpSpPr>
            <p:grpSpPr>
              <a:xfrm>
                <a:off x="4558998" y="3851037"/>
                <a:ext cx="33591" cy="28699"/>
                <a:chOff x="4558998" y="3851037"/>
                <a:chExt cx="33591" cy="28699"/>
              </a:xfrm>
            </p:grpSpPr>
            <p:sp>
              <p:nvSpPr>
                <p:cNvPr id="7794" name="Google Shape;7794;p7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4696762" y="3638587"/>
                <a:ext cx="33591" cy="28794"/>
                <a:chOff x="4696762" y="3638587"/>
                <a:chExt cx="33591" cy="28794"/>
              </a:xfrm>
            </p:grpSpPr>
            <p:sp>
              <p:nvSpPr>
                <p:cNvPr id="7797" name="Google Shape;7797;p7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74"/>
              <p:cNvGrpSpPr/>
              <p:nvPr/>
            </p:nvGrpSpPr>
            <p:grpSpPr>
              <a:xfrm>
                <a:off x="4929479" y="3939140"/>
                <a:ext cx="33497" cy="28692"/>
                <a:chOff x="4929479" y="3939140"/>
                <a:chExt cx="33497" cy="28692"/>
              </a:xfrm>
            </p:grpSpPr>
            <p:sp>
              <p:nvSpPr>
                <p:cNvPr id="7800" name="Google Shape;7800;p7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4"/>
              <p:cNvGrpSpPr/>
              <p:nvPr/>
            </p:nvGrpSpPr>
            <p:grpSpPr>
              <a:xfrm>
                <a:off x="4907119" y="3986039"/>
                <a:ext cx="33497" cy="28699"/>
                <a:chOff x="4907119" y="3986039"/>
                <a:chExt cx="33497" cy="28699"/>
              </a:xfrm>
            </p:grpSpPr>
            <p:sp>
              <p:nvSpPr>
                <p:cNvPr id="7803" name="Google Shape;7803;p7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4"/>
              <p:cNvGrpSpPr/>
              <p:nvPr/>
            </p:nvGrpSpPr>
            <p:grpSpPr>
              <a:xfrm>
                <a:off x="4911783" y="4048102"/>
                <a:ext cx="33591" cy="28762"/>
                <a:chOff x="4911783" y="4048102"/>
                <a:chExt cx="33591" cy="28762"/>
              </a:xfrm>
            </p:grpSpPr>
            <p:sp>
              <p:nvSpPr>
                <p:cNvPr id="7806" name="Google Shape;7806;p7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8" name="Google Shape;7808;p7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0" name="Google Shape;7810;p74"/>
              <p:cNvGrpSpPr/>
              <p:nvPr/>
            </p:nvGrpSpPr>
            <p:grpSpPr>
              <a:xfrm>
                <a:off x="4762623" y="3837847"/>
                <a:ext cx="42416" cy="36273"/>
                <a:chOff x="4762623" y="3837847"/>
                <a:chExt cx="42416" cy="36273"/>
              </a:xfrm>
            </p:grpSpPr>
            <p:sp>
              <p:nvSpPr>
                <p:cNvPr id="7811" name="Google Shape;7811;p7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4"/>
              <p:cNvGrpSpPr/>
              <p:nvPr/>
            </p:nvGrpSpPr>
            <p:grpSpPr>
              <a:xfrm>
                <a:off x="4746044" y="4104966"/>
                <a:ext cx="33497" cy="28699"/>
                <a:chOff x="4746044" y="4104966"/>
                <a:chExt cx="33497" cy="28699"/>
              </a:xfrm>
            </p:grpSpPr>
            <p:sp>
              <p:nvSpPr>
                <p:cNvPr id="7814" name="Google Shape;7814;p7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4"/>
              <p:cNvGrpSpPr/>
              <p:nvPr/>
            </p:nvGrpSpPr>
            <p:grpSpPr>
              <a:xfrm>
                <a:off x="4859646" y="4162554"/>
                <a:ext cx="33591" cy="28762"/>
                <a:chOff x="4859646" y="4162554"/>
                <a:chExt cx="33591" cy="28762"/>
              </a:xfrm>
            </p:grpSpPr>
            <p:sp>
              <p:nvSpPr>
                <p:cNvPr id="7817" name="Google Shape;7817;p7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9" name="Google Shape;7819;p74"/>
            <p:cNvGrpSpPr/>
            <p:nvPr/>
          </p:nvGrpSpPr>
          <p:grpSpPr>
            <a:xfrm>
              <a:off x="3597785" y="3274438"/>
              <a:ext cx="855610" cy="1122100"/>
              <a:chOff x="3597785" y="3274438"/>
              <a:chExt cx="855610" cy="1122100"/>
            </a:xfrm>
          </p:grpSpPr>
          <p:grpSp>
            <p:nvGrpSpPr>
              <p:cNvPr id="7820" name="Google Shape;7820;p74"/>
              <p:cNvGrpSpPr/>
              <p:nvPr/>
            </p:nvGrpSpPr>
            <p:grpSpPr>
              <a:xfrm>
                <a:off x="3617857" y="3284717"/>
                <a:ext cx="826785" cy="1099165"/>
                <a:chOff x="3617857" y="3284717"/>
                <a:chExt cx="826785" cy="1099165"/>
              </a:xfrm>
            </p:grpSpPr>
            <p:sp>
              <p:nvSpPr>
                <p:cNvPr id="7821" name="Google Shape;7821;p7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4"/>
              <p:cNvGrpSpPr/>
              <p:nvPr/>
            </p:nvGrpSpPr>
            <p:grpSpPr>
              <a:xfrm>
                <a:off x="4180904" y="4251758"/>
                <a:ext cx="37783" cy="32420"/>
                <a:chOff x="4180904" y="4251758"/>
                <a:chExt cx="37783" cy="32420"/>
              </a:xfrm>
            </p:grpSpPr>
            <p:sp>
              <p:nvSpPr>
                <p:cNvPr id="7878" name="Google Shape;7878;p7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4"/>
              <p:cNvGrpSpPr/>
              <p:nvPr/>
            </p:nvGrpSpPr>
            <p:grpSpPr>
              <a:xfrm>
                <a:off x="4201644" y="4081324"/>
                <a:ext cx="37783" cy="32364"/>
                <a:chOff x="4201644" y="4081324"/>
                <a:chExt cx="37783" cy="32364"/>
              </a:xfrm>
            </p:grpSpPr>
            <p:sp>
              <p:nvSpPr>
                <p:cNvPr id="7881" name="Google Shape;7881;p7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4"/>
              <p:cNvGrpSpPr/>
              <p:nvPr/>
            </p:nvGrpSpPr>
            <p:grpSpPr>
              <a:xfrm>
                <a:off x="4284416" y="3887428"/>
                <a:ext cx="37783" cy="32451"/>
                <a:chOff x="4284416" y="3887428"/>
                <a:chExt cx="37783" cy="32451"/>
              </a:xfrm>
            </p:grpSpPr>
            <p:sp>
              <p:nvSpPr>
                <p:cNvPr id="7884" name="Google Shape;7884;p7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4"/>
              <p:cNvGrpSpPr/>
              <p:nvPr/>
            </p:nvGrpSpPr>
            <p:grpSpPr>
              <a:xfrm>
                <a:off x="4223721" y="3860404"/>
                <a:ext cx="37870" cy="32364"/>
                <a:chOff x="4223721" y="3860404"/>
                <a:chExt cx="37870" cy="32364"/>
              </a:xfrm>
            </p:grpSpPr>
            <p:sp>
              <p:nvSpPr>
                <p:cNvPr id="7887" name="Google Shape;7887;p7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4"/>
              <p:cNvGrpSpPr/>
              <p:nvPr/>
            </p:nvGrpSpPr>
            <p:grpSpPr>
              <a:xfrm>
                <a:off x="4104889" y="3699242"/>
                <a:ext cx="37776" cy="32357"/>
                <a:chOff x="4104889" y="3699242"/>
                <a:chExt cx="37776" cy="32357"/>
              </a:xfrm>
            </p:grpSpPr>
            <p:sp>
              <p:nvSpPr>
                <p:cNvPr id="7890" name="Google Shape;7890;p7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4"/>
              <p:cNvGrpSpPr/>
              <p:nvPr/>
            </p:nvGrpSpPr>
            <p:grpSpPr>
              <a:xfrm>
                <a:off x="4143608" y="3475121"/>
                <a:ext cx="37878" cy="32420"/>
                <a:chOff x="4143608" y="3475121"/>
                <a:chExt cx="37878" cy="32420"/>
              </a:xfrm>
            </p:grpSpPr>
            <p:sp>
              <p:nvSpPr>
                <p:cNvPr id="7893" name="Google Shape;7893;p7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4"/>
              <p:cNvGrpSpPr/>
              <p:nvPr/>
            </p:nvGrpSpPr>
            <p:grpSpPr>
              <a:xfrm>
                <a:off x="4217248" y="3570893"/>
                <a:ext cx="37776" cy="32364"/>
                <a:chOff x="4217248" y="3570893"/>
                <a:chExt cx="37776" cy="32364"/>
              </a:xfrm>
            </p:grpSpPr>
            <p:sp>
              <p:nvSpPr>
                <p:cNvPr id="7896" name="Google Shape;7896;p7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74"/>
              <p:cNvGrpSpPr/>
              <p:nvPr/>
            </p:nvGrpSpPr>
            <p:grpSpPr>
              <a:xfrm>
                <a:off x="4255307" y="3431612"/>
                <a:ext cx="37776" cy="32451"/>
                <a:chOff x="4255307" y="3431612"/>
                <a:chExt cx="37776" cy="32451"/>
              </a:xfrm>
            </p:grpSpPr>
            <p:sp>
              <p:nvSpPr>
                <p:cNvPr id="7899" name="Google Shape;7899;p7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74"/>
              <p:cNvGrpSpPr/>
              <p:nvPr/>
            </p:nvGrpSpPr>
            <p:grpSpPr>
              <a:xfrm>
                <a:off x="3853052" y="3577398"/>
                <a:ext cx="37776" cy="32420"/>
                <a:chOff x="3853052" y="3577398"/>
                <a:chExt cx="37776" cy="32420"/>
              </a:xfrm>
            </p:grpSpPr>
            <p:sp>
              <p:nvSpPr>
                <p:cNvPr id="7902" name="Google Shape;7902;p7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4"/>
              <p:cNvGrpSpPr/>
              <p:nvPr/>
            </p:nvGrpSpPr>
            <p:grpSpPr>
              <a:xfrm>
                <a:off x="4039908" y="3412107"/>
                <a:ext cx="37776" cy="32357"/>
                <a:chOff x="4039908" y="3412107"/>
                <a:chExt cx="37776" cy="32357"/>
              </a:xfrm>
            </p:grpSpPr>
            <p:sp>
              <p:nvSpPr>
                <p:cNvPr id="7905" name="Google Shape;7905;p7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74"/>
              <p:cNvGrpSpPr/>
              <p:nvPr/>
            </p:nvGrpSpPr>
            <p:grpSpPr>
              <a:xfrm>
                <a:off x="4017360" y="3342061"/>
                <a:ext cx="37870" cy="32380"/>
                <a:chOff x="4017360" y="3342061"/>
                <a:chExt cx="37870" cy="32380"/>
              </a:xfrm>
            </p:grpSpPr>
            <p:sp>
              <p:nvSpPr>
                <p:cNvPr id="7908" name="Google Shape;7908;p7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7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2" name="Google Shape;7912;p74"/>
              <p:cNvGrpSpPr/>
              <p:nvPr/>
            </p:nvGrpSpPr>
            <p:grpSpPr>
              <a:xfrm>
                <a:off x="3750870" y="3418650"/>
                <a:ext cx="37776" cy="32380"/>
                <a:chOff x="3750870" y="3418650"/>
                <a:chExt cx="37776" cy="32380"/>
              </a:xfrm>
            </p:grpSpPr>
            <p:sp>
              <p:nvSpPr>
                <p:cNvPr id="7913" name="Google Shape;7913;p7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4"/>
              <p:cNvGrpSpPr/>
              <p:nvPr/>
            </p:nvGrpSpPr>
            <p:grpSpPr>
              <a:xfrm>
                <a:off x="3632509" y="3274438"/>
                <a:ext cx="37783" cy="32357"/>
                <a:chOff x="3632509" y="3274438"/>
                <a:chExt cx="37783" cy="32357"/>
              </a:xfrm>
            </p:grpSpPr>
            <p:sp>
              <p:nvSpPr>
                <p:cNvPr id="7916" name="Google Shape;7916;p7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4"/>
              <p:cNvGrpSpPr/>
              <p:nvPr/>
            </p:nvGrpSpPr>
            <p:grpSpPr>
              <a:xfrm>
                <a:off x="3906424" y="3297561"/>
                <a:ext cx="37776" cy="32451"/>
                <a:chOff x="3906424" y="3297561"/>
                <a:chExt cx="37776" cy="32451"/>
              </a:xfrm>
            </p:grpSpPr>
            <p:sp>
              <p:nvSpPr>
                <p:cNvPr id="7919" name="Google Shape;7919;p7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4"/>
              <p:cNvGrpSpPr/>
              <p:nvPr/>
            </p:nvGrpSpPr>
            <p:grpSpPr>
              <a:xfrm>
                <a:off x="3866084" y="3412107"/>
                <a:ext cx="37776" cy="32357"/>
                <a:chOff x="3866084" y="3412107"/>
                <a:chExt cx="37776" cy="32357"/>
              </a:xfrm>
            </p:grpSpPr>
            <p:sp>
              <p:nvSpPr>
                <p:cNvPr id="7922" name="Google Shape;7922;p7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74"/>
              <p:cNvGrpSpPr/>
              <p:nvPr/>
            </p:nvGrpSpPr>
            <p:grpSpPr>
              <a:xfrm>
                <a:off x="4023919" y="3766409"/>
                <a:ext cx="37783" cy="32357"/>
                <a:chOff x="4023919" y="3766409"/>
                <a:chExt cx="37783" cy="32357"/>
              </a:xfrm>
            </p:grpSpPr>
            <p:sp>
              <p:nvSpPr>
                <p:cNvPr id="7925" name="Google Shape;7925;p7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74"/>
              <p:cNvGrpSpPr/>
              <p:nvPr/>
            </p:nvGrpSpPr>
            <p:grpSpPr>
              <a:xfrm>
                <a:off x="3973882" y="3779449"/>
                <a:ext cx="37776" cy="32357"/>
                <a:chOff x="3973882" y="3779449"/>
                <a:chExt cx="37776" cy="32357"/>
              </a:xfrm>
            </p:grpSpPr>
            <p:sp>
              <p:nvSpPr>
                <p:cNvPr id="7928" name="Google Shape;7928;p7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4"/>
              <p:cNvGrpSpPr/>
              <p:nvPr/>
            </p:nvGrpSpPr>
            <p:grpSpPr>
              <a:xfrm>
                <a:off x="4073398" y="3838028"/>
                <a:ext cx="37776" cy="32380"/>
                <a:chOff x="4073398" y="3838028"/>
                <a:chExt cx="37776" cy="32380"/>
              </a:xfrm>
            </p:grpSpPr>
            <p:sp>
              <p:nvSpPr>
                <p:cNvPr id="7931" name="Google Shape;7931;p7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4"/>
              <p:cNvGrpSpPr/>
              <p:nvPr/>
            </p:nvGrpSpPr>
            <p:grpSpPr>
              <a:xfrm>
                <a:off x="4342672" y="4144496"/>
                <a:ext cx="37752" cy="32364"/>
                <a:chOff x="4342672" y="4144496"/>
                <a:chExt cx="37752" cy="32364"/>
              </a:xfrm>
            </p:grpSpPr>
            <p:sp>
              <p:nvSpPr>
                <p:cNvPr id="7934" name="Google Shape;7934;p7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4"/>
              <p:cNvGrpSpPr/>
              <p:nvPr/>
            </p:nvGrpSpPr>
            <p:grpSpPr>
              <a:xfrm>
                <a:off x="4406386" y="4056872"/>
                <a:ext cx="37783" cy="32364"/>
                <a:chOff x="4406386" y="4056872"/>
                <a:chExt cx="37783" cy="32364"/>
              </a:xfrm>
            </p:grpSpPr>
            <p:sp>
              <p:nvSpPr>
                <p:cNvPr id="7937" name="Google Shape;7937;p7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4"/>
              <p:cNvGrpSpPr/>
              <p:nvPr/>
            </p:nvGrpSpPr>
            <p:grpSpPr>
              <a:xfrm>
                <a:off x="4284416" y="4245254"/>
                <a:ext cx="37783" cy="32357"/>
                <a:chOff x="4284416" y="4245254"/>
                <a:chExt cx="37783" cy="32357"/>
              </a:xfrm>
            </p:grpSpPr>
            <p:sp>
              <p:nvSpPr>
                <p:cNvPr id="7940" name="Google Shape;7940;p7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4"/>
              <p:cNvGrpSpPr/>
              <p:nvPr/>
            </p:nvGrpSpPr>
            <p:grpSpPr>
              <a:xfrm>
                <a:off x="4219057" y="4331258"/>
                <a:ext cx="37776" cy="32364"/>
                <a:chOff x="4219057" y="4331258"/>
                <a:chExt cx="37776" cy="32364"/>
              </a:xfrm>
            </p:grpSpPr>
            <p:sp>
              <p:nvSpPr>
                <p:cNvPr id="7943" name="Google Shape;7943;p7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4"/>
              <p:cNvGrpSpPr/>
              <p:nvPr/>
            </p:nvGrpSpPr>
            <p:grpSpPr>
              <a:xfrm>
                <a:off x="4204122" y="4141688"/>
                <a:ext cx="33497" cy="28699"/>
                <a:chOff x="4204122" y="4141688"/>
                <a:chExt cx="33497" cy="28699"/>
              </a:xfrm>
            </p:grpSpPr>
            <p:sp>
              <p:nvSpPr>
                <p:cNvPr id="7946" name="Google Shape;7946;p7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4"/>
              <p:cNvGrpSpPr/>
              <p:nvPr/>
            </p:nvGrpSpPr>
            <p:grpSpPr>
              <a:xfrm>
                <a:off x="4301546" y="4003869"/>
                <a:ext cx="38916" cy="33324"/>
                <a:chOff x="4301546" y="4003869"/>
                <a:chExt cx="38916" cy="33324"/>
              </a:xfrm>
            </p:grpSpPr>
            <p:sp>
              <p:nvSpPr>
                <p:cNvPr id="7949" name="Google Shape;7949;p7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4"/>
              <p:cNvGrpSpPr/>
              <p:nvPr/>
            </p:nvGrpSpPr>
            <p:grpSpPr>
              <a:xfrm>
                <a:off x="4210681" y="3924669"/>
                <a:ext cx="36549" cy="31366"/>
                <a:chOff x="4210681" y="3924669"/>
                <a:chExt cx="36549" cy="31366"/>
              </a:xfrm>
            </p:grpSpPr>
            <p:sp>
              <p:nvSpPr>
                <p:cNvPr id="7952" name="Google Shape;7952;p7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4"/>
              <p:cNvGrpSpPr/>
              <p:nvPr/>
            </p:nvGrpSpPr>
            <p:grpSpPr>
              <a:xfrm>
                <a:off x="3987771" y="3628874"/>
                <a:ext cx="31499" cy="26993"/>
                <a:chOff x="3987771" y="3628874"/>
                <a:chExt cx="31499" cy="26993"/>
              </a:xfrm>
            </p:grpSpPr>
            <p:sp>
              <p:nvSpPr>
                <p:cNvPr id="7955" name="Google Shape;7955;p7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4"/>
              <p:cNvGrpSpPr/>
              <p:nvPr/>
            </p:nvGrpSpPr>
            <p:grpSpPr>
              <a:xfrm>
                <a:off x="4087382" y="3775674"/>
                <a:ext cx="31405" cy="26898"/>
                <a:chOff x="4087382" y="3775674"/>
                <a:chExt cx="31405" cy="26898"/>
              </a:xfrm>
            </p:grpSpPr>
            <p:sp>
              <p:nvSpPr>
                <p:cNvPr id="7958" name="Google Shape;7958;p7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4"/>
              <p:cNvGrpSpPr/>
              <p:nvPr/>
            </p:nvGrpSpPr>
            <p:grpSpPr>
              <a:xfrm>
                <a:off x="4118873" y="3856637"/>
                <a:ext cx="31405" cy="26906"/>
                <a:chOff x="4118873" y="3856637"/>
                <a:chExt cx="31405" cy="26906"/>
              </a:xfrm>
            </p:grpSpPr>
            <p:sp>
              <p:nvSpPr>
                <p:cNvPr id="7961" name="Google Shape;7961;p7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4"/>
              <p:cNvGrpSpPr/>
              <p:nvPr/>
            </p:nvGrpSpPr>
            <p:grpSpPr>
              <a:xfrm>
                <a:off x="4168541" y="3639523"/>
                <a:ext cx="31499" cy="26906"/>
                <a:chOff x="4168541" y="3639523"/>
                <a:chExt cx="31499" cy="26906"/>
              </a:xfrm>
            </p:grpSpPr>
            <p:sp>
              <p:nvSpPr>
                <p:cNvPr id="7964" name="Google Shape;7964;p7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4"/>
              <p:cNvGrpSpPr/>
              <p:nvPr/>
            </p:nvGrpSpPr>
            <p:grpSpPr>
              <a:xfrm>
                <a:off x="3965789" y="3393545"/>
                <a:ext cx="31405" cy="26945"/>
                <a:chOff x="3965789" y="3393545"/>
                <a:chExt cx="31405" cy="26945"/>
              </a:xfrm>
            </p:grpSpPr>
            <p:sp>
              <p:nvSpPr>
                <p:cNvPr id="7967" name="Google Shape;7967;p7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4"/>
              <p:cNvGrpSpPr/>
              <p:nvPr/>
            </p:nvGrpSpPr>
            <p:grpSpPr>
              <a:xfrm>
                <a:off x="3925166" y="3491008"/>
                <a:ext cx="31405" cy="27001"/>
                <a:chOff x="3925166" y="3491008"/>
                <a:chExt cx="31405" cy="27001"/>
              </a:xfrm>
            </p:grpSpPr>
            <p:sp>
              <p:nvSpPr>
                <p:cNvPr id="7970" name="Google Shape;7970;p7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3682845" y="3340976"/>
                <a:ext cx="31397" cy="26898"/>
                <a:chOff x="3682845" y="3340976"/>
                <a:chExt cx="31397" cy="26898"/>
              </a:xfrm>
            </p:grpSpPr>
            <p:sp>
              <p:nvSpPr>
                <p:cNvPr id="7973" name="Google Shape;7973;p7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4"/>
              <p:cNvGrpSpPr/>
              <p:nvPr/>
            </p:nvGrpSpPr>
            <p:grpSpPr>
              <a:xfrm>
                <a:off x="3795393" y="3353725"/>
                <a:ext cx="31499" cy="26993"/>
                <a:chOff x="3795393" y="3353725"/>
                <a:chExt cx="31499" cy="26993"/>
              </a:xfrm>
            </p:grpSpPr>
            <p:sp>
              <p:nvSpPr>
                <p:cNvPr id="7976" name="Google Shape;7976;p7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4"/>
              <p:cNvGrpSpPr/>
              <p:nvPr/>
            </p:nvGrpSpPr>
            <p:grpSpPr>
              <a:xfrm>
                <a:off x="4176909" y="4363221"/>
                <a:ext cx="38924" cy="33316"/>
                <a:chOff x="4176909" y="4363221"/>
                <a:chExt cx="38924" cy="33316"/>
              </a:xfrm>
            </p:grpSpPr>
            <p:sp>
              <p:nvSpPr>
                <p:cNvPr id="7979" name="Google Shape;7979;p7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4"/>
              <p:cNvGrpSpPr/>
              <p:nvPr/>
            </p:nvGrpSpPr>
            <p:grpSpPr>
              <a:xfrm>
                <a:off x="4226191" y="4007660"/>
                <a:ext cx="33560" cy="28770"/>
                <a:chOff x="4226191" y="4007660"/>
                <a:chExt cx="33560" cy="28770"/>
              </a:xfrm>
            </p:grpSpPr>
            <p:sp>
              <p:nvSpPr>
                <p:cNvPr id="7982" name="Google Shape;7982;p7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4"/>
              <p:cNvGrpSpPr/>
              <p:nvPr/>
            </p:nvGrpSpPr>
            <p:grpSpPr>
              <a:xfrm>
                <a:off x="3597785" y="3377045"/>
                <a:ext cx="33591" cy="28699"/>
                <a:chOff x="3597785" y="3377045"/>
                <a:chExt cx="33591" cy="28699"/>
              </a:xfrm>
            </p:grpSpPr>
            <p:sp>
              <p:nvSpPr>
                <p:cNvPr id="7985" name="Google Shape;7985;p7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74"/>
              <p:cNvGrpSpPr/>
              <p:nvPr/>
            </p:nvGrpSpPr>
            <p:grpSpPr>
              <a:xfrm>
                <a:off x="3887870" y="3669796"/>
                <a:ext cx="33591" cy="28692"/>
                <a:chOff x="3887870" y="3669796"/>
                <a:chExt cx="33591" cy="28692"/>
              </a:xfrm>
            </p:grpSpPr>
            <p:sp>
              <p:nvSpPr>
                <p:cNvPr id="7988" name="Google Shape;7988;p7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4"/>
              <p:cNvGrpSpPr/>
              <p:nvPr/>
            </p:nvGrpSpPr>
            <p:grpSpPr>
              <a:xfrm>
                <a:off x="3818320" y="3481625"/>
                <a:ext cx="33497" cy="28770"/>
                <a:chOff x="3818320" y="3481625"/>
                <a:chExt cx="33497" cy="28770"/>
              </a:xfrm>
            </p:grpSpPr>
            <p:sp>
              <p:nvSpPr>
                <p:cNvPr id="7991" name="Google Shape;7991;p7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4"/>
              <p:cNvGrpSpPr/>
              <p:nvPr/>
            </p:nvGrpSpPr>
            <p:grpSpPr>
              <a:xfrm>
                <a:off x="4278139" y="4120948"/>
                <a:ext cx="37492" cy="32129"/>
                <a:chOff x="4278139" y="4120948"/>
                <a:chExt cx="37492" cy="32129"/>
              </a:xfrm>
            </p:grpSpPr>
            <p:sp>
              <p:nvSpPr>
                <p:cNvPr id="7994" name="Google Shape;7994;p7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4"/>
              <p:cNvGrpSpPr/>
              <p:nvPr/>
            </p:nvGrpSpPr>
            <p:grpSpPr>
              <a:xfrm>
                <a:off x="4419898" y="3977388"/>
                <a:ext cx="33497" cy="28692"/>
                <a:chOff x="4419898" y="3977388"/>
                <a:chExt cx="33497" cy="28692"/>
              </a:xfrm>
            </p:grpSpPr>
            <p:sp>
              <p:nvSpPr>
                <p:cNvPr id="7997" name="Google Shape;7997;p7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4"/>
              <p:cNvGrpSpPr/>
              <p:nvPr/>
            </p:nvGrpSpPr>
            <p:grpSpPr>
              <a:xfrm>
                <a:off x="4158930" y="4034684"/>
                <a:ext cx="33497" cy="28762"/>
                <a:chOff x="4158930" y="4034684"/>
                <a:chExt cx="33497" cy="28762"/>
              </a:xfrm>
            </p:grpSpPr>
            <p:sp>
              <p:nvSpPr>
                <p:cNvPr id="8000" name="Google Shape;8000;p7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4"/>
              <p:cNvGrpSpPr/>
              <p:nvPr/>
            </p:nvGrpSpPr>
            <p:grpSpPr>
              <a:xfrm>
                <a:off x="4134949" y="3957049"/>
                <a:ext cx="33497" cy="28770"/>
                <a:chOff x="4134949" y="3957049"/>
                <a:chExt cx="33497" cy="28770"/>
              </a:xfrm>
            </p:grpSpPr>
            <p:sp>
              <p:nvSpPr>
                <p:cNvPr id="8003" name="Google Shape;8003;p7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4"/>
              <p:cNvGrpSpPr/>
              <p:nvPr/>
            </p:nvGrpSpPr>
            <p:grpSpPr>
              <a:xfrm>
                <a:off x="4193653" y="4184403"/>
                <a:ext cx="43580" cy="37264"/>
                <a:chOff x="4193653" y="4184403"/>
                <a:chExt cx="43580" cy="37264"/>
              </a:xfrm>
            </p:grpSpPr>
            <p:sp>
              <p:nvSpPr>
                <p:cNvPr id="8006" name="Google Shape;8006;p7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4"/>
              <p:cNvGrpSpPr/>
              <p:nvPr/>
            </p:nvGrpSpPr>
            <p:grpSpPr>
              <a:xfrm>
                <a:off x="4343600" y="3943844"/>
                <a:ext cx="43580" cy="37312"/>
                <a:chOff x="4343600" y="3943844"/>
                <a:chExt cx="43580" cy="37312"/>
              </a:xfrm>
            </p:grpSpPr>
            <p:sp>
              <p:nvSpPr>
                <p:cNvPr id="8009" name="Google Shape;8009;p7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4"/>
              <p:cNvGrpSpPr/>
              <p:nvPr/>
            </p:nvGrpSpPr>
            <p:grpSpPr>
              <a:xfrm>
                <a:off x="4172339" y="3381693"/>
                <a:ext cx="31499" cy="27001"/>
                <a:chOff x="4172339" y="3381693"/>
                <a:chExt cx="31499" cy="27001"/>
              </a:xfrm>
            </p:grpSpPr>
            <p:sp>
              <p:nvSpPr>
                <p:cNvPr id="8012" name="Google Shape;8012;p7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17"/>
        <p:cNvGrpSpPr/>
        <p:nvPr/>
      </p:nvGrpSpPr>
      <p:grpSpPr>
        <a:xfrm>
          <a:off x="0" y="0"/>
          <a:ext cx="0" cy="0"/>
          <a:chOff x="0" y="0"/>
          <a:chExt cx="0" cy="0"/>
        </a:xfrm>
      </p:grpSpPr>
      <p:grpSp>
        <p:nvGrpSpPr>
          <p:cNvPr id="8018" name="Google Shape;8018;p75"/>
          <p:cNvGrpSpPr/>
          <p:nvPr/>
        </p:nvGrpSpPr>
        <p:grpSpPr>
          <a:xfrm>
            <a:off x="729274" y="1175734"/>
            <a:ext cx="2507799" cy="206239"/>
            <a:chOff x="106648" y="895722"/>
            <a:chExt cx="4481413" cy="374300"/>
          </a:xfrm>
        </p:grpSpPr>
        <p:grpSp>
          <p:nvGrpSpPr>
            <p:cNvPr id="8019" name="Google Shape;8019;p75"/>
            <p:cNvGrpSpPr/>
            <p:nvPr/>
          </p:nvGrpSpPr>
          <p:grpSpPr>
            <a:xfrm>
              <a:off x="2233276" y="895722"/>
              <a:ext cx="1082667" cy="223591"/>
              <a:chOff x="4808316" y="2800065"/>
              <a:chExt cx="1999386" cy="412910"/>
            </a:xfrm>
          </p:grpSpPr>
          <p:sp>
            <p:nvSpPr>
              <p:cNvPr id="8020" name="Google Shape;8020;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1" name="Google Shape;8021;p75"/>
              <p:cNvGrpSpPr/>
              <p:nvPr/>
            </p:nvGrpSpPr>
            <p:grpSpPr>
              <a:xfrm>
                <a:off x="4808316" y="2800065"/>
                <a:ext cx="92400" cy="411825"/>
                <a:chOff x="845575" y="2563700"/>
                <a:chExt cx="92400" cy="411825"/>
              </a:xfrm>
            </p:grpSpPr>
            <p:cxnSp>
              <p:nvCxnSpPr>
                <p:cNvPr id="8022" name="Google Shape;8022;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23" name="Google Shape;8023;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4" name="Google Shape;8024;p75"/>
            <p:cNvGrpSpPr/>
            <p:nvPr/>
          </p:nvGrpSpPr>
          <p:grpSpPr>
            <a:xfrm>
              <a:off x="106648" y="895722"/>
              <a:ext cx="1088401" cy="223591"/>
              <a:chOff x="881025" y="2800065"/>
              <a:chExt cx="2009975" cy="412910"/>
            </a:xfrm>
          </p:grpSpPr>
          <p:sp>
            <p:nvSpPr>
              <p:cNvPr id="8025" name="Google Shape;8025;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6" name="Google Shape;8026;p75"/>
              <p:cNvGrpSpPr/>
              <p:nvPr/>
            </p:nvGrpSpPr>
            <p:grpSpPr>
              <a:xfrm>
                <a:off x="881025" y="2800065"/>
                <a:ext cx="92400" cy="411825"/>
                <a:chOff x="845575" y="2563700"/>
                <a:chExt cx="92400" cy="411825"/>
              </a:xfrm>
            </p:grpSpPr>
            <p:cxnSp>
              <p:nvCxnSpPr>
                <p:cNvPr id="8027" name="Google Shape;8027;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28" name="Google Shape;8028;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9" name="Google Shape;8029;p75"/>
            <p:cNvGrpSpPr/>
            <p:nvPr/>
          </p:nvGrpSpPr>
          <p:grpSpPr>
            <a:xfrm>
              <a:off x="1172346" y="1047018"/>
              <a:ext cx="1083151" cy="223003"/>
              <a:chOff x="2849073" y="3079467"/>
              <a:chExt cx="2000279" cy="411825"/>
            </a:xfrm>
          </p:grpSpPr>
          <p:sp>
            <p:nvSpPr>
              <p:cNvPr id="8030" name="Google Shape;8030;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1" name="Google Shape;8031;p75"/>
              <p:cNvGrpSpPr/>
              <p:nvPr/>
            </p:nvGrpSpPr>
            <p:grpSpPr>
              <a:xfrm rot="10800000">
                <a:off x="2849073" y="3079467"/>
                <a:ext cx="92400" cy="411825"/>
                <a:chOff x="2070100" y="2563700"/>
                <a:chExt cx="92400" cy="411825"/>
              </a:xfrm>
            </p:grpSpPr>
            <p:cxnSp>
              <p:nvCxnSpPr>
                <p:cNvPr id="8032" name="Google Shape;8032;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33" name="Google Shape;8033;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34" name="Google Shape;8034;p75"/>
            <p:cNvGrpSpPr/>
            <p:nvPr/>
          </p:nvGrpSpPr>
          <p:grpSpPr>
            <a:xfrm>
              <a:off x="3290132" y="1047018"/>
              <a:ext cx="1297929" cy="223003"/>
              <a:chOff x="6760035" y="3079467"/>
              <a:chExt cx="2396914" cy="411825"/>
            </a:xfrm>
          </p:grpSpPr>
          <p:sp>
            <p:nvSpPr>
              <p:cNvPr id="8035" name="Google Shape;8035;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6" name="Google Shape;8036;p75"/>
              <p:cNvGrpSpPr/>
              <p:nvPr/>
            </p:nvGrpSpPr>
            <p:grpSpPr>
              <a:xfrm rot="10800000">
                <a:off x="6760035" y="3079467"/>
                <a:ext cx="92400" cy="411825"/>
                <a:chOff x="2070100" y="2563700"/>
                <a:chExt cx="92400" cy="411825"/>
              </a:xfrm>
            </p:grpSpPr>
            <p:cxnSp>
              <p:nvCxnSpPr>
                <p:cNvPr id="8037" name="Google Shape;8037;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38" name="Google Shape;8038;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039" name="Google Shape;8039;p75"/>
          <p:cNvGrpSpPr/>
          <p:nvPr/>
        </p:nvGrpSpPr>
        <p:grpSpPr>
          <a:xfrm>
            <a:off x="2147036" y="3575105"/>
            <a:ext cx="1086701" cy="799429"/>
            <a:chOff x="2183288" y="3555572"/>
            <a:chExt cx="1136241" cy="835873"/>
          </a:xfrm>
        </p:grpSpPr>
        <p:sp>
          <p:nvSpPr>
            <p:cNvPr id="8040" name="Google Shape;8040;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1" name="Google Shape;8041;p75"/>
            <p:cNvGrpSpPr/>
            <p:nvPr/>
          </p:nvGrpSpPr>
          <p:grpSpPr>
            <a:xfrm>
              <a:off x="2205895" y="3637269"/>
              <a:ext cx="1089848" cy="724993"/>
              <a:chOff x="2205895" y="3637269"/>
              <a:chExt cx="1089848" cy="724993"/>
            </a:xfrm>
          </p:grpSpPr>
          <p:sp>
            <p:nvSpPr>
              <p:cNvPr id="8042" name="Google Shape;8042;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8" name="Google Shape;8048;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49" name="Google Shape;8049;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050" name="Google Shape;8050;p75"/>
            <p:cNvGrpSpPr/>
            <p:nvPr/>
          </p:nvGrpSpPr>
          <p:grpSpPr>
            <a:xfrm>
              <a:off x="3173850" y="3779426"/>
              <a:ext cx="145679" cy="70048"/>
              <a:chOff x="3173850" y="3779426"/>
              <a:chExt cx="145679" cy="70048"/>
            </a:xfrm>
          </p:grpSpPr>
          <p:cxnSp>
            <p:nvCxnSpPr>
              <p:cNvPr id="8051" name="Google Shape;8051;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8052" name="Google Shape;8052;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5"/>
            <p:cNvGrpSpPr/>
            <p:nvPr/>
          </p:nvGrpSpPr>
          <p:grpSpPr>
            <a:xfrm>
              <a:off x="2183288" y="4139483"/>
              <a:ext cx="145133" cy="70048"/>
              <a:chOff x="2183288" y="4139483"/>
              <a:chExt cx="145133" cy="70048"/>
            </a:xfrm>
          </p:grpSpPr>
          <p:cxnSp>
            <p:nvCxnSpPr>
              <p:cNvPr id="8054" name="Google Shape;8054;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8055" name="Google Shape;8055;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6" name="Google Shape;8056;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57" name="Google Shape;8057;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058" name="Google Shape;8058;p75"/>
            <p:cNvGrpSpPr/>
            <p:nvPr/>
          </p:nvGrpSpPr>
          <p:grpSpPr>
            <a:xfrm>
              <a:off x="2943836" y="4268886"/>
              <a:ext cx="60717" cy="122559"/>
              <a:chOff x="2943836" y="4268886"/>
              <a:chExt cx="60717" cy="122559"/>
            </a:xfrm>
          </p:grpSpPr>
          <p:sp>
            <p:nvSpPr>
              <p:cNvPr id="8059" name="Google Shape;8059;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60" name="Google Shape;8060;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8061" name="Google Shape;8061;p75"/>
          <p:cNvGrpSpPr/>
          <p:nvPr/>
        </p:nvGrpSpPr>
        <p:grpSpPr>
          <a:xfrm>
            <a:off x="3409981" y="1496104"/>
            <a:ext cx="1675870" cy="758251"/>
            <a:chOff x="3530532" y="1496185"/>
            <a:chExt cx="1562000" cy="706730"/>
          </a:xfrm>
        </p:grpSpPr>
        <p:cxnSp>
          <p:nvCxnSpPr>
            <p:cNvPr id="8062" name="Google Shape;8062;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8063" name="Google Shape;8063;p75"/>
            <p:cNvGrpSpPr/>
            <p:nvPr/>
          </p:nvGrpSpPr>
          <p:grpSpPr>
            <a:xfrm>
              <a:off x="3530532" y="1496185"/>
              <a:ext cx="323430" cy="463587"/>
              <a:chOff x="3530532" y="1496185"/>
              <a:chExt cx="323430" cy="463587"/>
            </a:xfrm>
          </p:grpSpPr>
          <p:grpSp>
            <p:nvGrpSpPr>
              <p:cNvPr id="8064" name="Google Shape;8064;p75"/>
              <p:cNvGrpSpPr/>
              <p:nvPr/>
            </p:nvGrpSpPr>
            <p:grpSpPr>
              <a:xfrm>
                <a:off x="3567462" y="1496185"/>
                <a:ext cx="286500" cy="361376"/>
                <a:chOff x="3567462" y="1496185"/>
                <a:chExt cx="286500" cy="361376"/>
              </a:xfrm>
            </p:grpSpPr>
            <p:cxnSp>
              <p:nvCxnSpPr>
                <p:cNvPr id="8065" name="Google Shape;8065;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066" name="Google Shape;8066;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7" name="Google Shape;8067;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5"/>
            <p:cNvGrpSpPr/>
            <p:nvPr/>
          </p:nvGrpSpPr>
          <p:grpSpPr>
            <a:xfrm>
              <a:off x="3891569" y="1779209"/>
              <a:ext cx="323945" cy="423706"/>
              <a:chOff x="3891569" y="1779209"/>
              <a:chExt cx="323945" cy="423706"/>
            </a:xfrm>
          </p:grpSpPr>
          <p:grpSp>
            <p:nvGrpSpPr>
              <p:cNvPr id="8069" name="Google Shape;8069;p75"/>
              <p:cNvGrpSpPr/>
              <p:nvPr/>
            </p:nvGrpSpPr>
            <p:grpSpPr>
              <a:xfrm>
                <a:off x="3929014" y="1881638"/>
                <a:ext cx="286500" cy="321278"/>
                <a:chOff x="3929014" y="1881638"/>
                <a:chExt cx="286500" cy="321278"/>
              </a:xfrm>
            </p:grpSpPr>
            <p:cxnSp>
              <p:nvCxnSpPr>
                <p:cNvPr id="8070" name="Google Shape;8070;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8071" name="Google Shape;8071;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2" name="Google Shape;8072;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75"/>
            <p:cNvGrpSpPr/>
            <p:nvPr/>
          </p:nvGrpSpPr>
          <p:grpSpPr>
            <a:xfrm>
              <a:off x="4252606" y="1496185"/>
              <a:ext cx="324721" cy="463587"/>
              <a:chOff x="4252606" y="1496185"/>
              <a:chExt cx="324721" cy="463587"/>
            </a:xfrm>
          </p:grpSpPr>
          <p:grpSp>
            <p:nvGrpSpPr>
              <p:cNvPr id="8074" name="Google Shape;8074;p75"/>
              <p:cNvGrpSpPr/>
              <p:nvPr/>
            </p:nvGrpSpPr>
            <p:grpSpPr>
              <a:xfrm>
                <a:off x="4290828" y="1496185"/>
                <a:ext cx="286500" cy="361376"/>
                <a:chOff x="4290828" y="1496185"/>
                <a:chExt cx="286500" cy="361376"/>
              </a:xfrm>
            </p:grpSpPr>
            <p:cxnSp>
              <p:nvCxnSpPr>
                <p:cNvPr id="8075" name="Google Shape;8075;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076" name="Google Shape;8076;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5"/>
            <p:cNvGrpSpPr/>
            <p:nvPr/>
          </p:nvGrpSpPr>
          <p:grpSpPr>
            <a:xfrm>
              <a:off x="4613643" y="1763716"/>
              <a:ext cx="325308" cy="439200"/>
              <a:chOff x="4613643" y="1763716"/>
              <a:chExt cx="325308" cy="439200"/>
            </a:xfrm>
          </p:grpSpPr>
          <p:grpSp>
            <p:nvGrpSpPr>
              <p:cNvPr id="8079" name="Google Shape;8079;p75"/>
              <p:cNvGrpSpPr/>
              <p:nvPr/>
            </p:nvGrpSpPr>
            <p:grpSpPr>
              <a:xfrm>
                <a:off x="4652451" y="1879538"/>
                <a:ext cx="286500" cy="323378"/>
                <a:chOff x="4652451" y="1879538"/>
                <a:chExt cx="286500" cy="323378"/>
              </a:xfrm>
            </p:grpSpPr>
            <p:cxnSp>
              <p:nvCxnSpPr>
                <p:cNvPr id="8080" name="Google Shape;8080;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8081" name="Google Shape;8081;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2" name="Google Shape;8082;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83" name="Google Shape;8083;p75"/>
          <p:cNvGrpSpPr/>
          <p:nvPr/>
        </p:nvGrpSpPr>
        <p:grpSpPr>
          <a:xfrm>
            <a:off x="3421841" y="2349730"/>
            <a:ext cx="1652173" cy="391517"/>
            <a:chOff x="3512551" y="2358270"/>
            <a:chExt cx="1597383" cy="378533"/>
          </a:xfrm>
        </p:grpSpPr>
        <p:cxnSp>
          <p:nvCxnSpPr>
            <p:cNvPr id="8084" name="Google Shape;8084;p75"/>
            <p:cNvCxnSpPr>
              <a:stCxn id="8085" idx="6"/>
              <a:endCxn id="808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8087" name="Google Shape;8087;p75"/>
            <p:cNvGrpSpPr/>
            <p:nvPr/>
          </p:nvGrpSpPr>
          <p:grpSpPr>
            <a:xfrm>
              <a:off x="3512551" y="2358270"/>
              <a:ext cx="225647" cy="307714"/>
              <a:chOff x="2182679" y="2004714"/>
              <a:chExt cx="792300" cy="1080458"/>
            </a:xfrm>
          </p:grpSpPr>
          <p:cxnSp>
            <p:nvCxnSpPr>
              <p:cNvPr id="8088" name="Google Shape;8088;p75"/>
              <p:cNvCxnSpPr>
                <a:stCxn id="808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085" name="Google Shape;8085;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5"/>
            <p:cNvGrpSpPr/>
            <p:nvPr/>
          </p:nvGrpSpPr>
          <p:grpSpPr>
            <a:xfrm>
              <a:off x="3969644" y="2440153"/>
              <a:ext cx="225853" cy="296651"/>
              <a:chOff x="3775710" y="1729289"/>
              <a:chExt cx="136500" cy="179289"/>
            </a:xfrm>
          </p:grpSpPr>
          <p:cxnSp>
            <p:nvCxnSpPr>
              <p:cNvPr id="8091" name="Google Shape;8091;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8092" name="Google Shape;8092;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5"/>
            <p:cNvGrpSpPr/>
            <p:nvPr/>
          </p:nvGrpSpPr>
          <p:grpSpPr>
            <a:xfrm>
              <a:off x="4427051" y="2358270"/>
              <a:ext cx="225647" cy="307714"/>
              <a:chOff x="5393704" y="2004714"/>
              <a:chExt cx="792300" cy="1080458"/>
            </a:xfrm>
          </p:grpSpPr>
          <p:cxnSp>
            <p:nvCxnSpPr>
              <p:cNvPr id="8095" name="Google Shape;8095;p75"/>
              <p:cNvCxnSpPr>
                <a:stCxn id="809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097" name="Google Shape;8097;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5"/>
            <p:cNvGrpSpPr/>
            <p:nvPr/>
          </p:nvGrpSpPr>
          <p:grpSpPr>
            <a:xfrm>
              <a:off x="4884287" y="2440252"/>
              <a:ext cx="225647" cy="296532"/>
              <a:chOff x="6999166" y="2292572"/>
              <a:chExt cx="792300" cy="1041192"/>
            </a:xfrm>
          </p:grpSpPr>
          <p:cxnSp>
            <p:nvCxnSpPr>
              <p:cNvPr id="8099" name="Google Shape;8099;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8086" name="Google Shape;8086;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01" name="Google Shape;8101;p75"/>
          <p:cNvGrpSpPr/>
          <p:nvPr/>
        </p:nvGrpSpPr>
        <p:grpSpPr>
          <a:xfrm>
            <a:off x="6842649" y="1185930"/>
            <a:ext cx="1581844" cy="732818"/>
            <a:chOff x="634175" y="2986275"/>
            <a:chExt cx="3147949" cy="1458344"/>
          </a:xfrm>
        </p:grpSpPr>
        <p:cxnSp>
          <p:nvCxnSpPr>
            <p:cNvPr id="8102" name="Google Shape;8102;p75"/>
            <p:cNvCxnSpPr>
              <a:stCxn id="8103" idx="4"/>
              <a:endCxn id="810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8105" name="Google Shape;8105;p75"/>
            <p:cNvCxnSpPr>
              <a:stCxn id="8104" idx="0"/>
              <a:endCxn id="810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107" name="Google Shape;8107;p75"/>
            <p:cNvCxnSpPr>
              <a:stCxn id="8106" idx="4"/>
              <a:endCxn id="810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109" name="Google Shape;8109;p75"/>
            <p:cNvCxnSpPr>
              <a:stCxn id="8108" idx="0"/>
              <a:endCxn id="811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8110" name="Google Shape;8110;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06" name="Google Shape;8106;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03" name="Google Shape;8103;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08" name="Google Shape;8108;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04" name="Google Shape;8104;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111" name="Google Shape;8111;p75"/>
          <p:cNvGrpSpPr/>
          <p:nvPr/>
        </p:nvGrpSpPr>
        <p:grpSpPr>
          <a:xfrm>
            <a:off x="3410364" y="2880240"/>
            <a:ext cx="1675128" cy="313674"/>
            <a:chOff x="998425" y="1182125"/>
            <a:chExt cx="1065400" cy="199500"/>
          </a:xfrm>
        </p:grpSpPr>
        <p:sp>
          <p:nvSpPr>
            <p:cNvPr id="8112" name="Google Shape;8112;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5"/>
          <p:cNvGrpSpPr/>
          <p:nvPr/>
        </p:nvGrpSpPr>
        <p:grpSpPr>
          <a:xfrm>
            <a:off x="3410363" y="3836206"/>
            <a:ext cx="1675129" cy="525345"/>
            <a:chOff x="5194708" y="3484366"/>
            <a:chExt cx="3148148" cy="987304"/>
          </a:xfrm>
        </p:grpSpPr>
        <p:grpSp>
          <p:nvGrpSpPr>
            <p:cNvPr id="8118" name="Google Shape;8118;p75"/>
            <p:cNvGrpSpPr/>
            <p:nvPr/>
          </p:nvGrpSpPr>
          <p:grpSpPr>
            <a:xfrm>
              <a:off x="7531521" y="3484366"/>
              <a:ext cx="811335" cy="987304"/>
              <a:chOff x="3379425" y="1617275"/>
              <a:chExt cx="1090650" cy="1327200"/>
            </a:xfrm>
          </p:grpSpPr>
          <p:sp>
            <p:nvSpPr>
              <p:cNvPr id="8119" name="Google Shape;8119;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5"/>
            <p:cNvGrpSpPr/>
            <p:nvPr/>
          </p:nvGrpSpPr>
          <p:grpSpPr>
            <a:xfrm>
              <a:off x="6752546" y="3484366"/>
              <a:ext cx="811428" cy="987304"/>
              <a:chOff x="2332275" y="1617275"/>
              <a:chExt cx="1090775" cy="1327200"/>
            </a:xfrm>
          </p:grpSpPr>
          <p:sp>
            <p:nvSpPr>
              <p:cNvPr id="8123" name="Google Shape;8123;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5"/>
            <p:cNvGrpSpPr/>
            <p:nvPr/>
          </p:nvGrpSpPr>
          <p:grpSpPr>
            <a:xfrm>
              <a:off x="5973664" y="3484366"/>
              <a:ext cx="811335" cy="987304"/>
              <a:chOff x="1285250" y="1617275"/>
              <a:chExt cx="1090650" cy="1327200"/>
            </a:xfrm>
          </p:grpSpPr>
          <p:sp>
            <p:nvSpPr>
              <p:cNvPr id="8127" name="Google Shape;8127;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5"/>
            <p:cNvGrpSpPr/>
            <p:nvPr/>
          </p:nvGrpSpPr>
          <p:grpSpPr>
            <a:xfrm>
              <a:off x="5194708" y="3484366"/>
              <a:ext cx="811409" cy="987304"/>
              <a:chOff x="238125" y="1617275"/>
              <a:chExt cx="1090750" cy="1327200"/>
            </a:xfrm>
          </p:grpSpPr>
          <p:sp>
            <p:nvSpPr>
              <p:cNvPr id="8131" name="Google Shape;8131;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34" name="Google Shape;8134;p75"/>
          <p:cNvGrpSpPr/>
          <p:nvPr/>
        </p:nvGrpSpPr>
        <p:grpSpPr>
          <a:xfrm>
            <a:off x="6844048" y="2482095"/>
            <a:ext cx="1579046" cy="522230"/>
            <a:chOff x="6853641" y="2534077"/>
            <a:chExt cx="1515545" cy="501229"/>
          </a:xfrm>
        </p:grpSpPr>
        <p:grpSp>
          <p:nvGrpSpPr>
            <p:cNvPr id="8135" name="Google Shape;8135;p75"/>
            <p:cNvGrpSpPr/>
            <p:nvPr/>
          </p:nvGrpSpPr>
          <p:grpSpPr>
            <a:xfrm>
              <a:off x="6853641" y="2618923"/>
              <a:ext cx="1515545" cy="324556"/>
              <a:chOff x="6853641" y="2618923"/>
              <a:chExt cx="1515545" cy="324556"/>
            </a:xfrm>
          </p:grpSpPr>
          <p:sp>
            <p:nvSpPr>
              <p:cNvPr id="8136" name="Google Shape;8136;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1" name="Google Shape;8141;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5"/>
          <p:cNvGrpSpPr/>
          <p:nvPr/>
        </p:nvGrpSpPr>
        <p:grpSpPr>
          <a:xfrm>
            <a:off x="3438940" y="3357136"/>
            <a:ext cx="1617976" cy="346616"/>
            <a:chOff x="1808063" y="4294338"/>
            <a:chExt cx="3370782" cy="721817"/>
          </a:xfrm>
        </p:grpSpPr>
        <p:sp>
          <p:nvSpPr>
            <p:cNvPr id="8147" name="Google Shape;8147;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5"/>
          <p:cNvGrpSpPr/>
          <p:nvPr/>
        </p:nvGrpSpPr>
        <p:grpSpPr>
          <a:xfrm>
            <a:off x="5264936" y="4023886"/>
            <a:ext cx="1417067" cy="350605"/>
            <a:chOff x="4234950" y="2101012"/>
            <a:chExt cx="4219974" cy="1044090"/>
          </a:xfrm>
        </p:grpSpPr>
        <p:sp>
          <p:nvSpPr>
            <p:cNvPr id="8158" name="Google Shape;8158;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5"/>
          <p:cNvGrpSpPr/>
          <p:nvPr/>
        </p:nvGrpSpPr>
        <p:grpSpPr>
          <a:xfrm>
            <a:off x="6840408" y="2014643"/>
            <a:ext cx="1586327" cy="371557"/>
            <a:chOff x="1247650" y="2075423"/>
            <a:chExt cx="6648477" cy="1557238"/>
          </a:xfrm>
        </p:grpSpPr>
        <p:sp>
          <p:nvSpPr>
            <p:cNvPr id="8175" name="Google Shape;8175;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5"/>
          <p:cNvGrpSpPr/>
          <p:nvPr/>
        </p:nvGrpSpPr>
        <p:grpSpPr>
          <a:xfrm>
            <a:off x="5271678" y="1167833"/>
            <a:ext cx="1415601" cy="1648533"/>
            <a:chOff x="1839112" y="2209163"/>
            <a:chExt cx="1918159" cy="2233784"/>
          </a:xfrm>
        </p:grpSpPr>
        <p:sp>
          <p:nvSpPr>
            <p:cNvPr id="8182" name="Google Shape;8182;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85" name="Google Shape;8185;p75"/>
            <p:cNvCxnSpPr>
              <a:stCxn id="8182" idx="6"/>
              <a:endCxn id="818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186" name="Google Shape;8186;p75"/>
            <p:cNvCxnSpPr>
              <a:stCxn id="8183" idx="4"/>
              <a:endCxn id="818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8188" name="Google Shape;8188;p75"/>
            <p:cNvCxnSpPr>
              <a:stCxn id="8187" idx="6"/>
              <a:endCxn id="818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189" name="Google Shape;8189;p75"/>
            <p:cNvCxnSpPr>
              <a:stCxn id="8184" idx="4"/>
              <a:endCxn id="819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8187" name="Google Shape;8187;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92" name="Google Shape;8192;p75"/>
            <p:cNvCxnSpPr>
              <a:endCxn id="819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8193" name="Google Shape;8193;p75"/>
          <p:cNvGrpSpPr/>
          <p:nvPr/>
        </p:nvGrpSpPr>
        <p:grpSpPr>
          <a:xfrm>
            <a:off x="3428944" y="1185917"/>
            <a:ext cx="1637968" cy="154942"/>
            <a:chOff x="238125" y="2506075"/>
            <a:chExt cx="7115411" cy="673075"/>
          </a:xfrm>
        </p:grpSpPr>
        <p:sp>
          <p:nvSpPr>
            <p:cNvPr id="8194" name="Google Shape;8194;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5"/>
          <p:cNvGrpSpPr/>
          <p:nvPr/>
        </p:nvGrpSpPr>
        <p:grpSpPr>
          <a:xfrm>
            <a:off x="1969680" y="1500635"/>
            <a:ext cx="1262932" cy="785408"/>
            <a:chOff x="548861" y="389676"/>
            <a:chExt cx="3843371" cy="2390163"/>
          </a:xfrm>
        </p:grpSpPr>
        <p:cxnSp>
          <p:nvCxnSpPr>
            <p:cNvPr id="8200" name="Google Shape;8200;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201" name="Google Shape;8201;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202" name="Google Shape;8202;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203" name="Google Shape;8203;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8204" name="Google Shape;8204;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205" name="Google Shape;8205;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06" name="Google Shape;8206;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207" name="Google Shape;8207;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75"/>
          <p:cNvGrpSpPr/>
          <p:nvPr/>
        </p:nvGrpSpPr>
        <p:grpSpPr>
          <a:xfrm>
            <a:off x="757812" y="2607512"/>
            <a:ext cx="1412054" cy="633562"/>
            <a:chOff x="1187400" y="2529299"/>
            <a:chExt cx="6769193" cy="2241903"/>
          </a:xfrm>
        </p:grpSpPr>
        <p:sp>
          <p:nvSpPr>
            <p:cNvPr id="8214" name="Google Shape;8214;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15" name="Google Shape;8215;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6" name="Google Shape;8216;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7" name="Google Shape;8217;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8" name="Google Shape;8218;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9" name="Google Shape;8219;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20" name="Google Shape;8220;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8221" name="Google Shape;8221;p75"/>
            <p:cNvCxnSpPr>
              <a:stCxn id="8214" idx="2"/>
              <a:endCxn id="821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22" name="Google Shape;8222;p75"/>
            <p:cNvCxnSpPr>
              <a:stCxn id="8216" idx="0"/>
              <a:endCxn id="821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23" name="Google Shape;8223;p75"/>
            <p:cNvCxnSpPr>
              <a:stCxn id="8216" idx="2"/>
              <a:endCxn id="821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24" name="Google Shape;8224;p75"/>
            <p:cNvCxnSpPr>
              <a:stCxn id="8217" idx="0"/>
              <a:endCxn id="821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25" name="Google Shape;8225;p75"/>
            <p:cNvCxnSpPr>
              <a:stCxn id="8215" idx="2"/>
              <a:endCxn id="822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26" name="Google Shape;8226;p75"/>
            <p:cNvCxnSpPr>
              <a:stCxn id="8219" idx="0"/>
              <a:endCxn id="821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8227" name="Google Shape;8227;p75"/>
          <p:cNvGrpSpPr/>
          <p:nvPr/>
        </p:nvGrpSpPr>
        <p:grpSpPr>
          <a:xfrm>
            <a:off x="6844058" y="3100221"/>
            <a:ext cx="1579035" cy="540873"/>
            <a:chOff x="6895650" y="3126697"/>
            <a:chExt cx="1436662" cy="492105"/>
          </a:xfrm>
        </p:grpSpPr>
        <p:sp>
          <p:nvSpPr>
            <p:cNvPr id="8228" name="Google Shape;8228;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3" name="Google Shape;8233;p75"/>
            <p:cNvGrpSpPr/>
            <p:nvPr/>
          </p:nvGrpSpPr>
          <p:grpSpPr>
            <a:xfrm>
              <a:off x="6995957" y="3335810"/>
              <a:ext cx="1230393" cy="71754"/>
              <a:chOff x="6995957" y="3287964"/>
              <a:chExt cx="1230393" cy="71754"/>
            </a:xfrm>
          </p:grpSpPr>
          <p:sp>
            <p:nvSpPr>
              <p:cNvPr id="8234" name="Google Shape;8234;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39" name="Google Shape;8239;p75"/>
          <p:cNvGrpSpPr/>
          <p:nvPr/>
        </p:nvGrpSpPr>
        <p:grpSpPr>
          <a:xfrm>
            <a:off x="6842640" y="3736984"/>
            <a:ext cx="1581862" cy="650625"/>
            <a:chOff x="6777990" y="3710194"/>
            <a:chExt cx="1646915" cy="677382"/>
          </a:xfrm>
        </p:grpSpPr>
        <p:grpSp>
          <p:nvGrpSpPr>
            <p:cNvPr id="8240" name="Google Shape;8240;p75"/>
            <p:cNvGrpSpPr/>
            <p:nvPr/>
          </p:nvGrpSpPr>
          <p:grpSpPr>
            <a:xfrm>
              <a:off x="6777990" y="3874492"/>
              <a:ext cx="411129" cy="513083"/>
              <a:chOff x="6777990" y="3874492"/>
              <a:chExt cx="411129" cy="513083"/>
            </a:xfrm>
          </p:grpSpPr>
          <p:cxnSp>
            <p:nvCxnSpPr>
              <p:cNvPr id="8241" name="Google Shape;8241;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242" name="Google Shape;8242;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75"/>
            <p:cNvGrpSpPr/>
            <p:nvPr/>
          </p:nvGrpSpPr>
          <p:grpSpPr>
            <a:xfrm>
              <a:off x="7188425" y="3710194"/>
              <a:ext cx="411123" cy="520535"/>
              <a:chOff x="7188425" y="3710194"/>
              <a:chExt cx="411123" cy="520535"/>
            </a:xfrm>
          </p:grpSpPr>
          <p:cxnSp>
            <p:nvCxnSpPr>
              <p:cNvPr id="8244" name="Google Shape;8244;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8245" name="Google Shape;8245;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75"/>
            <p:cNvGrpSpPr/>
            <p:nvPr/>
          </p:nvGrpSpPr>
          <p:grpSpPr>
            <a:xfrm>
              <a:off x="7603341" y="3874492"/>
              <a:ext cx="411474" cy="513083"/>
              <a:chOff x="7603341" y="3874492"/>
              <a:chExt cx="411474" cy="513083"/>
            </a:xfrm>
          </p:grpSpPr>
          <p:cxnSp>
            <p:nvCxnSpPr>
              <p:cNvPr id="8247" name="Google Shape;8247;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248" name="Google Shape;8248;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5"/>
            <p:cNvGrpSpPr/>
            <p:nvPr/>
          </p:nvGrpSpPr>
          <p:grpSpPr>
            <a:xfrm>
              <a:off x="8013776" y="3722847"/>
              <a:ext cx="411129" cy="507881"/>
              <a:chOff x="8013776" y="3722847"/>
              <a:chExt cx="411129" cy="507881"/>
            </a:xfrm>
          </p:grpSpPr>
          <p:cxnSp>
            <p:nvCxnSpPr>
              <p:cNvPr id="8250" name="Google Shape;8250;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8251" name="Google Shape;8251;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52" name="Google Shape;8252;p75"/>
          <p:cNvGrpSpPr/>
          <p:nvPr/>
        </p:nvGrpSpPr>
        <p:grpSpPr>
          <a:xfrm>
            <a:off x="5262155" y="2909824"/>
            <a:ext cx="1421889" cy="1020603"/>
            <a:chOff x="5190863" y="2824811"/>
            <a:chExt cx="1544860" cy="1108869"/>
          </a:xfrm>
        </p:grpSpPr>
        <p:grpSp>
          <p:nvGrpSpPr>
            <p:cNvPr id="8253" name="Google Shape;8253;p75"/>
            <p:cNvGrpSpPr/>
            <p:nvPr/>
          </p:nvGrpSpPr>
          <p:grpSpPr>
            <a:xfrm>
              <a:off x="5938695" y="3176919"/>
              <a:ext cx="685761" cy="404739"/>
              <a:chOff x="5938695" y="3176919"/>
              <a:chExt cx="685761" cy="404739"/>
            </a:xfrm>
          </p:grpSpPr>
          <p:grpSp>
            <p:nvGrpSpPr>
              <p:cNvPr id="8254" name="Google Shape;8254;p75"/>
              <p:cNvGrpSpPr/>
              <p:nvPr/>
            </p:nvGrpSpPr>
            <p:grpSpPr>
              <a:xfrm>
                <a:off x="5938695" y="3176919"/>
                <a:ext cx="685761" cy="404739"/>
                <a:chOff x="5938695" y="3176919"/>
                <a:chExt cx="685761" cy="404739"/>
              </a:xfrm>
            </p:grpSpPr>
            <p:sp>
              <p:nvSpPr>
                <p:cNvPr id="8255" name="Google Shape;8255;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7" name="Google Shape;8257;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5"/>
            <p:cNvGrpSpPr/>
            <p:nvPr/>
          </p:nvGrpSpPr>
          <p:grpSpPr>
            <a:xfrm>
              <a:off x="5305233" y="3176835"/>
              <a:ext cx="685971" cy="404655"/>
              <a:chOff x="5305233" y="3176835"/>
              <a:chExt cx="685971" cy="404655"/>
            </a:xfrm>
          </p:grpSpPr>
          <p:grpSp>
            <p:nvGrpSpPr>
              <p:cNvPr id="8259" name="Google Shape;8259;p75"/>
              <p:cNvGrpSpPr/>
              <p:nvPr/>
            </p:nvGrpSpPr>
            <p:grpSpPr>
              <a:xfrm>
                <a:off x="5305233" y="3176835"/>
                <a:ext cx="685971" cy="404655"/>
                <a:chOff x="5305233" y="3176835"/>
                <a:chExt cx="685971" cy="404655"/>
              </a:xfrm>
            </p:grpSpPr>
            <p:sp>
              <p:nvSpPr>
                <p:cNvPr id="8260" name="Google Shape;8260;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2" name="Google Shape;8262;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3" name="Google Shape;8263;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4" name="Google Shape;8264;p75"/>
            <p:cNvGrpSpPr/>
            <p:nvPr/>
          </p:nvGrpSpPr>
          <p:grpSpPr>
            <a:xfrm>
              <a:off x="5657361" y="2824811"/>
              <a:ext cx="1078361" cy="404655"/>
              <a:chOff x="5657361" y="2824811"/>
              <a:chExt cx="1078361" cy="404655"/>
            </a:xfrm>
          </p:grpSpPr>
          <p:grpSp>
            <p:nvGrpSpPr>
              <p:cNvPr id="8265" name="Google Shape;8265;p75"/>
              <p:cNvGrpSpPr/>
              <p:nvPr/>
            </p:nvGrpSpPr>
            <p:grpSpPr>
              <a:xfrm>
                <a:off x="5657361" y="2824811"/>
                <a:ext cx="1078361" cy="404655"/>
                <a:chOff x="5657361" y="2824811"/>
                <a:chExt cx="1078361" cy="404655"/>
              </a:xfrm>
            </p:grpSpPr>
            <p:grpSp>
              <p:nvGrpSpPr>
                <p:cNvPr id="8266" name="Google Shape;8266;p75"/>
                <p:cNvGrpSpPr/>
                <p:nvPr/>
              </p:nvGrpSpPr>
              <p:grpSpPr>
                <a:xfrm>
                  <a:off x="5938485" y="2824811"/>
                  <a:ext cx="797237" cy="404655"/>
                  <a:chOff x="5938485" y="2824811"/>
                  <a:chExt cx="797237" cy="404655"/>
                </a:xfrm>
              </p:grpSpPr>
              <p:sp>
                <p:nvSpPr>
                  <p:cNvPr id="8267" name="Google Shape;8267;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9" name="Google Shape;8269;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0" name="Google Shape;8270;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5"/>
            <p:cNvGrpSpPr/>
            <p:nvPr/>
          </p:nvGrpSpPr>
          <p:grpSpPr>
            <a:xfrm>
              <a:off x="5190863" y="3528942"/>
              <a:ext cx="1078026" cy="404739"/>
              <a:chOff x="5190863" y="3528942"/>
              <a:chExt cx="1078026" cy="404739"/>
            </a:xfrm>
          </p:grpSpPr>
          <p:sp>
            <p:nvSpPr>
              <p:cNvPr id="8272" name="Google Shape;8272;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3" name="Google Shape;8273;p75"/>
              <p:cNvGrpSpPr/>
              <p:nvPr/>
            </p:nvGrpSpPr>
            <p:grpSpPr>
              <a:xfrm>
                <a:off x="5190863" y="3528942"/>
                <a:ext cx="1078026" cy="404739"/>
                <a:chOff x="5190863" y="3528942"/>
                <a:chExt cx="1078026" cy="404739"/>
              </a:xfrm>
            </p:grpSpPr>
            <p:sp>
              <p:nvSpPr>
                <p:cNvPr id="8274" name="Google Shape;8274;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76" name="Google Shape;8276;p75"/>
          <p:cNvGrpSpPr/>
          <p:nvPr/>
        </p:nvGrpSpPr>
        <p:grpSpPr>
          <a:xfrm>
            <a:off x="728162" y="1474292"/>
            <a:ext cx="1086719" cy="879487"/>
            <a:chOff x="803162" y="1474292"/>
            <a:chExt cx="1086719" cy="879487"/>
          </a:xfrm>
        </p:grpSpPr>
        <p:grpSp>
          <p:nvGrpSpPr>
            <p:cNvPr id="8277" name="Google Shape;8277;p75"/>
            <p:cNvGrpSpPr/>
            <p:nvPr/>
          </p:nvGrpSpPr>
          <p:grpSpPr>
            <a:xfrm>
              <a:off x="803162" y="1625948"/>
              <a:ext cx="445856" cy="576579"/>
              <a:chOff x="803162" y="1625948"/>
              <a:chExt cx="445856" cy="576579"/>
            </a:xfrm>
          </p:grpSpPr>
          <p:sp>
            <p:nvSpPr>
              <p:cNvPr id="8278" name="Google Shape;8278;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9" name="Google Shape;8279;p75"/>
              <p:cNvGrpSpPr/>
              <p:nvPr/>
            </p:nvGrpSpPr>
            <p:grpSpPr>
              <a:xfrm>
                <a:off x="1056023" y="1625948"/>
                <a:ext cx="192995" cy="576579"/>
                <a:chOff x="1056023" y="1625948"/>
                <a:chExt cx="192995" cy="576579"/>
              </a:xfrm>
            </p:grpSpPr>
            <p:sp>
              <p:nvSpPr>
                <p:cNvPr id="8280" name="Google Shape;8280;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85" name="Google Shape;8285;p75"/>
            <p:cNvGrpSpPr/>
            <p:nvPr/>
          </p:nvGrpSpPr>
          <p:grpSpPr>
            <a:xfrm>
              <a:off x="1371406" y="1474292"/>
              <a:ext cx="518475" cy="879487"/>
              <a:chOff x="1398231" y="1474292"/>
              <a:chExt cx="518475" cy="879487"/>
            </a:xfrm>
          </p:grpSpPr>
          <p:grpSp>
            <p:nvGrpSpPr>
              <p:cNvPr id="8286" name="Google Shape;8286;p75"/>
              <p:cNvGrpSpPr/>
              <p:nvPr/>
            </p:nvGrpSpPr>
            <p:grpSpPr>
              <a:xfrm>
                <a:off x="1398231" y="1474292"/>
                <a:ext cx="518475" cy="341643"/>
                <a:chOff x="1398231" y="1474292"/>
                <a:chExt cx="518475" cy="341643"/>
              </a:xfrm>
            </p:grpSpPr>
            <p:sp>
              <p:nvSpPr>
                <p:cNvPr id="8287" name="Google Shape;8287;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8" name="Google Shape;8288;p75"/>
                <p:cNvGrpSpPr/>
                <p:nvPr/>
              </p:nvGrpSpPr>
              <p:grpSpPr>
                <a:xfrm>
                  <a:off x="1616453" y="1474292"/>
                  <a:ext cx="300253" cy="341643"/>
                  <a:chOff x="1616453" y="1475379"/>
                  <a:chExt cx="300253" cy="341643"/>
                </a:xfrm>
              </p:grpSpPr>
              <p:sp>
                <p:nvSpPr>
                  <p:cNvPr id="8289" name="Google Shape;8289;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6" name="Google Shape;8296;p75"/>
                  <p:cNvGrpSpPr/>
                  <p:nvPr/>
                </p:nvGrpSpPr>
                <p:grpSpPr>
                  <a:xfrm>
                    <a:off x="1839639" y="1475379"/>
                    <a:ext cx="77067" cy="341643"/>
                    <a:chOff x="1839639" y="1475379"/>
                    <a:chExt cx="77067" cy="341643"/>
                  </a:xfrm>
                </p:grpSpPr>
                <p:sp>
                  <p:nvSpPr>
                    <p:cNvPr id="8297" name="Google Shape;8297;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99" name="Google Shape;8299;p75"/>
              <p:cNvGrpSpPr/>
              <p:nvPr/>
            </p:nvGrpSpPr>
            <p:grpSpPr>
              <a:xfrm>
                <a:off x="1398451" y="2012951"/>
                <a:ext cx="518255" cy="340828"/>
                <a:chOff x="1398451" y="2012951"/>
                <a:chExt cx="518255" cy="340828"/>
              </a:xfrm>
            </p:grpSpPr>
            <p:sp>
              <p:nvSpPr>
                <p:cNvPr id="8300" name="Google Shape;8300;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75"/>
                <p:cNvGrpSpPr/>
                <p:nvPr/>
              </p:nvGrpSpPr>
              <p:grpSpPr>
                <a:xfrm>
                  <a:off x="1616453" y="2012951"/>
                  <a:ext cx="300253" cy="340828"/>
                  <a:chOff x="1616453" y="2013538"/>
                  <a:chExt cx="300253" cy="340828"/>
                </a:xfrm>
              </p:grpSpPr>
              <p:sp>
                <p:nvSpPr>
                  <p:cNvPr id="8302" name="Google Shape;8302;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9" name="Google Shape;8309;p75"/>
                  <p:cNvGrpSpPr/>
                  <p:nvPr/>
                </p:nvGrpSpPr>
                <p:grpSpPr>
                  <a:xfrm>
                    <a:off x="1839639" y="2013538"/>
                    <a:ext cx="77067" cy="340828"/>
                    <a:chOff x="1839639" y="2013538"/>
                    <a:chExt cx="77067" cy="340828"/>
                  </a:xfrm>
                </p:grpSpPr>
                <p:sp>
                  <p:nvSpPr>
                    <p:cNvPr id="8310" name="Google Shape;8310;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312" name="Google Shape;8312;p75"/>
          <p:cNvGrpSpPr/>
          <p:nvPr/>
        </p:nvGrpSpPr>
        <p:grpSpPr>
          <a:xfrm>
            <a:off x="724986" y="3605478"/>
            <a:ext cx="1368681" cy="682918"/>
            <a:chOff x="724986" y="3605478"/>
            <a:chExt cx="1368681" cy="682918"/>
          </a:xfrm>
        </p:grpSpPr>
        <p:grpSp>
          <p:nvGrpSpPr>
            <p:cNvPr id="8313" name="Google Shape;8313;p75"/>
            <p:cNvGrpSpPr/>
            <p:nvPr/>
          </p:nvGrpSpPr>
          <p:grpSpPr>
            <a:xfrm>
              <a:off x="1289102" y="3823629"/>
              <a:ext cx="240442" cy="250435"/>
              <a:chOff x="-165066" y="3843615"/>
              <a:chExt cx="221259" cy="230455"/>
            </a:xfrm>
          </p:grpSpPr>
          <p:sp>
            <p:nvSpPr>
              <p:cNvPr id="8314" name="Google Shape;8314;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75"/>
            <p:cNvGrpSpPr/>
            <p:nvPr/>
          </p:nvGrpSpPr>
          <p:grpSpPr>
            <a:xfrm>
              <a:off x="724986" y="3605478"/>
              <a:ext cx="1368681" cy="682918"/>
              <a:chOff x="724986" y="3605478"/>
              <a:chExt cx="1368681" cy="682918"/>
            </a:xfrm>
          </p:grpSpPr>
          <p:grpSp>
            <p:nvGrpSpPr>
              <p:cNvPr id="8335" name="Google Shape;8335;p75"/>
              <p:cNvGrpSpPr/>
              <p:nvPr/>
            </p:nvGrpSpPr>
            <p:grpSpPr>
              <a:xfrm>
                <a:off x="1498221" y="4047614"/>
                <a:ext cx="529172" cy="240783"/>
                <a:chOff x="1498221" y="4047614"/>
                <a:chExt cx="529172" cy="240783"/>
              </a:xfrm>
            </p:grpSpPr>
            <p:grpSp>
              <p:nvGrpSpPr>
                <p:cNvPr id="8336" name="Google Shape;8336;p75"/>
                <p:cNvGrpSpPr/>
                <p:nvPr/>
              </p:nvGrpSpPr>
              <p:grpSpPr>
                <a:xfrm>
                  <a:off x="1826655" y="4224370"/>
                  <a:ext cx="200738" cy="25631"/>
                  <a:chOff x="1826655" y="4224370"/>
                  <a:chExt cx="200738" cy="25631"/>
                </a:xfrm>
              </p:grpSpPr>
              <p:sp>
                <p:nvSpPr>
                  <p:cNvPr id="8337" name="Google Shape;8337;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5"/>
                <p:cNvGrpSpPr/>
                <p:nvPr/>
              </p:nvGrpSpPr>
              <p:grpSpPr>
                <a:xfrm>
                  <a:off x="1498221" y="4047614"/>
                  <a:ext cx="328444" cy="240783"/>
                  <a:chOff x="1498221" y="4047614"/>
                  <a:chExt cx="328444" cy="240783"/>
                </a:xfrm>
              </p:grpSpPr>
              <p:sp>
                <p:nvSpPr>
                  <p:cNvPr id="8340" name="Google Shape;8340;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1" name="Google Shape;8341;p75"/>
                  <p:cNvGrpSpPr/>
                  <p:nvPr/>
                </p:nvGrpSpPr>
                <p:grpSpPr>
                  <a:xfrm>
                    <a:off x="1498221" y="4047614"/>
                    <a:ext cx="150566" cy="190416"/>
                    <a:chOff x="1498221" y="4047614"/>
                    <a:chExt cx="150566" cy="190416"/>
                  </a:xfrm>
                </p:grpSpPr>
                <p:sp>
                  <p:nvSpPr>
                    <p:cNvPr id="8342" name="Google Shape;8342;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344" name="Google Shape;8344;p75"/>
              <p:cNvGrpSpPr/>
              <p:nvPr/>
            </p:nvGrpSpPr>
            <p:grpSpPr>
              <a:xfrm>
                <a:off x="1560718" y="3800594"/>
                <a:ext cx="532948" cy="302090"/>
                <a:chOff x="1560718" y="3800594"/>
                <a:chExt cx="532948" cy="302090"/>
              </a:xfrm>
            </p:grpSpPr>
            <p:grpSp>
              <p:nvGrpSpPr>
                <p:cNvPr id="8345" name="Google Shape;8345;p75"/>
                <p:cNvGrpSpPr/>
                <p:nvPr/>
              </p:nvGrpSpPr>
              <p:grpSpPr>
                <a:xfrm>
                  <a:off x="1912179" y="3827344"/>
                  <a:ext cx="181487" cy="25631"/>
                  <a:chOff x="1912179" y="3827344"/>
                  <a:chExt cx="181487" cy="25631"/>
                </a:xfrm>
              </p:grpSpPr>
              <p:sp>
                <p:nvSpPr>
                  <p:cNvPr id="8346" name="Google Shape;8346;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5"/>
                <p:cNvGrpSpPr/>
                <p:nvPr/>
              </p:nvGrpSpPr>
              <p:grpSpPr>
                <a:xfrm>
                  <a:off x="1912179" y="4044505"/>
                  <a:ext cx="181487" cy="25622"/>
                  <a:chOff x="1912179" y="4044506"/>
                  <a:chExt cx="181487" cy="25622"/>
                </a:xfrm>
              </p:grpSpPr>
              <p:sp>
                <p:nvSpPr>
                  <p:cNvPr id="8349" name="Google Shape;8349;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5"/>
                <p:cNvGrpSpPr/>
                <p:nvPr/>
              </p:nvGrpSpPr>
              <p:grpSpPr>
                <a:xfrm>
                  <a:off x="1560718" y="3800594"/>
                  <a:ext cx="351472" cy="302090"/>
                  <a:chOff x="1560718" y="3800594"/>
                  <a:chExt cx="351472" cy="302090"/>
                </a:xfrm>
              </p:grpSpPr>
              <p:grpSp>
                <p:nvGrpSpPr>
                  <p:cNvPr id="8352" name="Google Shape;8352;p75"/>
                  <p:cNvGrpSpPr/>
                  <p:nvPr/>
                </p:nvGrpSpPr>
                <p:grpSpPr>
                  <a:xfrm>
                    <a:off x="1560718" y="3842857"/>
                    <a:ext cx="173586" cy="217131"/>
                    <a:chOff x="1560718" y="3842857"/>
                    <a:chExt cx="173586" cy="217131"/>
                  </a:xfrm>
                </p:grpSpPr>
                <p:sp>
                  <p:nvSpPr>
                    <p:cNvPr id="8353" name="Google Shape;8353;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6" name="Google Shape;8356;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58" name="Google Shape;8358;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9" name="Google Shape;8359;p75"/>
              <p:cNvGrpSpPr/>
              <p:nvPr/>
            </p:nvGrpSpPr>
            <p:grpSpPr>
              <a:xfrm>
                <a:off x="785350" y="3605478"/>
                <a:ext cx="535311" cy="249245"/>
                <a:chOff x="785350" y="3605478"/>
                <a:chExt cx="535311" cy="249245"/>
              </a:xfrm>
            </p:grpSpPr>
            <p:grpSp>
              <p:nvGrpSpPr>
                <p:cNvPr id="8360" name="Google Shape;8360;p75"/>
                <p:cNvGrpSpPr/>
                <p:nvPr/>
              </p:nvGrpSpPr>
              <p:grpSpPr>
                <a:xfrm>
                  <a:off x="785350" y="3605478"/>
                  <a:ext cx="376191" cy="102736"/>
                  <a:chOff x="785350" y="3605478"/>
                  <a:chExt cx="376191" cy="102736"/>
                </a:xfrm>
              </p:grpSpPr>
              <p:sp>
                <p:nvSpPr>
                  <p:cNvPr id="8361" name="Google Shape;8361;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5"/>
                <p:cNvGrpSpPr/>
                <p:nvPr/>
              </p:nvGrpSpPr>
              <p:grpSpPr>
                <a:xfrm>
                  <a:off x="1161530" y="3655851"/>
                  <a:ext cx="159131" cy="198872"/>
                  <a:chOff x="1161530" y="3655851"/>
                  <a:chExt cx="159131" cy="198872"/>
                </a:xfrm>
              </p:grpSpPr>
              <p:sp>
                <p:nvSpPr>
                  <p:cNvPr id="8365" name="Google Shape;8365;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67" name="Google Shape;8367;p75"/>
              <p:cNvGrpSpPr/>
              <p:nvPr/>
            </p:nvGrpSpPr>
            <p:grpSpPr>
              <a:xfrm>
                <a:off x="785350" y="4047614"/>
                <a:ext cx="535311" cy="240783"/>
                <a:chOff x="785350" y="4047614"/>
                <a:chExt cx="535311" cy="240783"/>
              </a:xfrm>
            </p:grpSpPr>
            <p:grpSp>
              <p:nvGrpSpPr>
                <p:cNvPr id="8368" name="Google Shape;8368;p75"/>
                <p:cNvGrpSpPr/>
                <p:nvPr/>
              </p:nvGrpSpPr>
              <p:grpSpPr>
                <a:xfrm>
                  <a:off x="1161636" y="4047614"/>
                  <a:ext cx="159025" cy="190415"/>
                  <a:chOff x="1161636" y="4047614"/>
                  <a:chExt cx="159025" cy="190415"/>
                </a:xfrm>
              </p:grpSpPr>
              <p:sp>
                <p:nvSpPr>
                  <p:cNvPr id="8369" name="Google Shape;8369;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5"/>
                <p:cNvGrpSpPr/>
                <p:nvPr/>
              </p:nvGrpSpPr>
              <p:grpSpPr>
                <a:xfrm>
                  <a:off x="785350" y="4185661"/>
                  <a:ext cx="376191" cy="102736"/>
                  <a:chOff x="785350" y="4185661"/>
                  <a:chExt cx="376191" cy="102736"/>
                </a:xfrm>
              </p:grpSpPr>
              <p:sp>
                <p:nvSpPr>
                  <p:cNvPr id="8372" name="Google Shape;8372;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5" name="Google Shape;8375;p75"/>
              <p:cNvGrpSpPr/>
              <p:nvPr/>
            </p:nvGrpSpPr>
            <p:grpSpPr>
              <a:xfrm>
                <a:off x="1501054" y="3605478"/>
                <a:ext cx="526340" cy="249240"/>
                <a:chOff x="1501054" y="3605478"/>
                <a:chExt cx="526340" cy="249240"/>
              </a:xfrm>
            </p:grpSpPr>
            <p:grpSp>
              <p:nvGrpSpPr>
                <p:cNvPr id="8376" name="Google Shape;8376;p75"/>
                <p:cNvGrpSpPr/>
                <p:nvPr/>
              </p:nvGrpSpPr>
              <p:grpSpPr>
                <a:xfrm>
                  <a:off x="1834208" y="3643867"/>
                  <a:ext cx="193185" cy="25622"/>
                  <a:chOff x="1834208" y="3643867"/>
                  <a:chExt cx="193185" cy="25622"/>
                </a:xfrm>
              </p:grpSpPr>
              <p:sp>
                <p:nvSpPr>
                  <p:cNvPr id="8377" name="Google Shape;8377;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75"/>
                <p:cNvGrpSpPr/>
                <p:nvPr/>
              </p:nvGrpSpPr>
              <p:grpSpPr>
                <a:xfrm>
                  <a:off x="1501054" y="3605478"/>
                  <a:ext cx="333165" cy="249240"/>
                  <a:chOff x="1501054" y="3605478"/>
                  <a:chExt cx="333165" cy="249240"/>
                </a:xfrm>
              </p:grpSpPr>
              <p:sp>
                <p:nvSpPr>
                  <p:cNvPr id="8380" name="Google Shape;8380;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1" name="Google Shape;8381;p75"/>
                  <p:cNvGrpSpPr/>
                  <p:nvPr/>
                </p:nvGrpSpPr>
                <p:grpSpPr>
                  <a:xfrm>
                    <a:off x="1501054" y="3655851"/>
                    <a:ext cx="155286" cy="198867"/>
                    <a:chOff x="1501054" y="3655851"/>
                    <a:chExt cx="155286" cy="198867"/>
                  </a:xfrm>
                </p:grpSpPr>
                <p:sp>
                  <p:nvSpPr>
                    <p:cNvPr id="8382" name="Google Shape;8382;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384" name="Google Shape;8384;p75"/>
              <p:cNvGrpSpPr/>
              <p:nvPr/>
            </p:nvGrpSpPr>
            <p:grpSpPr>
              <a:xfrm>
                <a:off x="724986" y="3800594"/>
                <a:ext cx="532950" cy="302090"/>
                <a:chOff x="724986" y="3800594"/>
                <a:chExt cx="532950" cy="302090"/>
              </a:xfrm>
            </p:grpSpPr>
            <p:grpSp>
              <p:nvGrpSpPr>
                <p:cNvPr id="8385" name="Google Shape;8385;p75"/>
                <p:cNvGrpSpPr/>
                <p:nvPr/>
              </p:nvGrpSpPr>
              <p:grpSpPr>
                <a:xfrm>
                  <a:off x="724986" y="4044367"/>
                  <a:ext cx="181314" cy="25626"/>
                  <a:chOff x="724986" y="4044367"/>
                  <a:chExt cx="181314" cy="25626"/>
                </a:xfrm>
              </p:grpSpPr>
              <p:sp>
                <p:nvSpPr>
                  <p:cNvPr id="8386" name="Google Shape;8386;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5"/>
                <p:cNvGrpSpPr/>
                <p:nvPr/>
              </p:nvGrpSpPr>
              <p:grpSpPr>
                <a:xfrm>
                  <a:off x="906290" y="3800594"/>
                  <a:ext cx="351646" cy="302090"/>
                  <a:chOff x="906290" y="3800594"/>
                  <a:chExt cx="351646" cy="302090"/>
                </a:xfrm>
              </p:grpSpPr>
              <p:grpSp>
                <p:nvGrpSpPr>
                  <p:cNvPr id="8389" name="Google Shape;8389;p75"/>
                  <p:cNvGrpSpPr/>
                  <p:nvPr/>
                </p:nvGrpSpPr>
                <p:grpSpPr>
                  <a:xfrm>
                    <a:off x="1084172" y="3842857"/>
                    <a:ext cx="173764" cy="217131"/>
                    <a:chOff x="1084172" y="3842857"/>
                    <a:chExt cx="173764" cy="217131"/>
                  </a:xfrm>
                </p:grpSpPr>
                <p:grpSp>
                  <p:nvGrpSpPr>
                    <p:cNvPr id="8390" name="Google Shape;8390;p75"/>
                    <p:cNvGrpSpPr/>
                    <p:nvPr/>
                  </p:nvGrpSpPr>
                  <p:grpSpPr>
                    <a:xfrm>
                      <a:off x="1156862" y="3936509"/>
                      <a:ext cx="101073" cy="25622"/>
                      <a:chOff x="1156862" y="3936509"/>
                      <a:chExt cx="101073" cy="25622"/>
                    </a:xfrm>
                  </p:grpSpPr>
                  <p:sp>
                    <p:nvSpPr>
                      <p:cNvPr id="8391" name="Google Shape;8391;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3" name="Google Shape;8393;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4" name="Google Shape;8394;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5"/>
                <p:cNvGrpSpPr/>
                <p:nvPr/>
              </p:nvGrpSpPr>
              <p:grpSpPr>
                <a:xfrm>
                  <a:off x="724986" y="3830189"/>
                  <a:ext cx="189533" cy="25626"/>
                  <a:chOff x="724986" y="3830189"/>
                  <a:chExt cx="189533" cy="25626"/>
                </a:xfrm>
              </p:grpSpPr>
              <p:sp>
                <p:nvSpPr>
                  <p:cNvPr id="8397" name="Google Shape;8397;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399" name="Google Shape;8399;p75"/>
          <p:cNvGrpSpPr/>
          <p:nvPr/>
        </p:nvGrpSpPr>
        <p:grpSpPr>
          <a:xfrm>
            <a:off x="2253298" y="2455640"/>
            <a:ext cx="948701" cy="935378"/>
            <a:chOff x="2253298" y="2428317"/>
            <a:chExt cx="948701" cy="935378"/>
          </a:xfrm>
        </p:grpSpPr>
        <p:sp>
          <p:nvSpPr>
            <p:cNvPr id="8400" name="Google Shape;8400;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36"/>
        <p:cNvGrpSpPr/>
        <p:nvPr/>
      </p:nvGrpSpPr>
      <p:grpSpPr>
        <a:xfrm>
          <a:off x="0" y="0"/>
          <a:ext cx="0" cy="0"/>
          <a:chOff x="0" y="0"/>
          <a:chExt cx="0" cy="0"/>
        </a:xfrm>
      </p:grpSpPr>
      <p:grpSp>
        <p:nvGrpSpPr>
          <p:cNvPr id="8437" name="Google Shape;8437;p76"/>
          <p:cNvGrpSpPr/>
          <p:nvPr/>
        </p:nvGrpSpPr>
        <p:grpSpPr>
          <a:xfrm>
            <a:off x="3353582" y="1145627"/>
            <a:ext cx="2363393" cy="1017867"/>
            <a:chOff x="3292400" y="1219146"/>
            <a:chExt cx="2615240" cy="1110239"/>
          </a:xfrm>
        </p:grpSpPr>
        <p:sp>
          <p:nvSpPr>
            <p:cNvPr id="8438" name="Google Shape;8438;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8439" name="Google Shape;8439;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40" name="Google Shape;8440;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441" name="Google Shape;8441;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442" name="Google Shape;8442;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443" name="Google Shape;8443;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444" name="Google Shape;8444;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445" name="Google Shape;8445;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446" name="Google Shape;8446;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447" name="Google Shape;8447;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448" name="Google Shape;8448;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449" name="Google Shape;8449;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450" name="Google Shape;8450;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451" name="Google Shape;8451;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452" name="Google Shape;8452;p76"/>
            <p:cNvGrpSpPr/>
            <p:nvPr/>
          </p:nvGrpSpPr>
          <p:grpSpPr>
            <a:xfrm>
              <a:off x="3748438" y="1378608"/>
              <a:ext cx="2159202" cy="903971"/>
              <a:chOff x="1683525" y="2179850"/>
              <a:chExt cx="4519050" cy="2134525"/>
            </a:xfrm>
          </p:grpSpPr>
          <p:sp>
            <p:nvSpPr>
              <p:cNvPr id="8453" name="Google Shape;8453;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4" name="Google Shape;8454;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5" name="Google Shape;8455;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6" name="Google Shape;8456;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7" name="Google Shape;8457;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8" name="Google Shape;8458;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9" name="Google Shape;8459;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60" name="Google Shape;8460;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61" name="Google Shape;8461;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62" name="Google Shape;8462;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63" name="Google Shape;8463;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64" name="Google Shape;8464;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8465" name="Google Shape;8465;p76"/>
          <p:cNvGraphicFramePr/>
          <p:nvPr/>
        </p:nvGraphicFramePr>
        <p:xfrm>
          <a:off x="5949675" y="2323100"/>
          <a:ext cx="3000000" cy="3000000"/>
        </p:xfrm>
        <a:graphic>
          <a:graphicData uri="http://schemas.openxmlformats.org/drawingml/2006/table">
            <a:tbl>
              <a:tblPr>
                <a:noFill/>
                <a:tableStyleId>{344F7D16-4CB7-479D-AD5A-456653F53EB5}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466" name="Google Shape;8466;p76"/>
          <p:cNvGrpSpPr/>
          <p:nvPr/>
        </p:nvGrpSpPr>
        <p:grpSpPr>
          <a:xfrm>
            <a:off x="5926924" y="3381697"/>
            <a:ext cx="2519825" cy="1001454"/>
            <a:chOff x="1906114" y="789980"/>
            <a:chExt cx="1487676" cy="606868"/>
          </a:xfrm>
        </p:grpSpPr>
        <p:cxnSp>
          <p:nvCxnSpPr>
            <p:cNvPr id="8467" name="Google Shape;8467;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468" name="Google Shape;8468;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469" name="Google Shape;8469;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470" name="Google Shape;8470;p7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471" name="Google Shape;8471;p7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472" name="Google Shape;8472;p7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473" name="Google Shape;8473;p7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474" name="Google Shape;8474;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481" name="Google Shape;8481;p7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482" name="Google Shape;8482;p7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483" name="Google Shape;8483;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6"/>
          <p:cNvGrpSpPr/>
          <p:nvPr/>
        </p:nvGrpSpPr>
        <p:grpSpPr>
          <a:xfrm>
            <a:off x="726399" y="1190655"/>
            <a:ext cx="2394370" cy="976502"/>
            <a:chOff x="749309" y="1112739"/>
            <a:chExt cx="2371603" cy="976502"/>
          </a:xfrm>
        </p:grpSpPr>
        <p:sp>
          <p:nvSpPr>
            <p:cNvPr id="8485" name="Google Shape;8485;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517" name="Google Shape;8517;p76"/>
          <p:cNvGraphicFramePr/>
          <p:nvPr/>
        </p:nvGraphicFramePr>
        <p:xfrm>
          <a:off x="5949700" y="1188950"/>
          <a:ext cx="3000000" cy="3000000"/>
        </p:xfrm>
        <a:graphic>
          <a:graphicData uri="http://schemas.openxmlformats.org/drawingml/2006/table">
            <a:tbl>
              <a:tblPr>
                <a:noFill/>
                <a:tableStyleId>{344F7D16-4CB7-479D-AD5A-456653F53EB5}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8518" name="Google Shape;8518;p76"/>
          <p:cNvGraphicFramePr/>
          <p:nvPr/>
        </p:nvGraphicFramePr>
        <p:xfrm>
          <a:off x="3356413" y="2323100"/>
          <a:ext cx="3000000" cy="3000000"/>
        </p:xfrm>
        <a:graphic>
          <a:graphicData uri="http://schemas.openxmlformats.org/drawingml/2006/table">
            <a:tbl>
              <a:tblPr>
                <a:noFill/>
                <a:tableStyleId>{344F7D16-4CB7-479D-AD5A-456653F53EB5}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519" name="Google Shape;8519;p76"/>
          <p:cNvGrpSpPr/>
          <p:nvPr/>
        </p:nvGrpSpPr>
        <p:grpSpPr>
          <a:xfrm>
            <a:off x="4100342" y="2709743"/>
            <a:ext cx="1517436" cy="74460"/>
            <a:chOff x="3980086" y="2804397"/>
            <a:chExt cx="1227600" cy="66900"/>
          </a:xfrm>
        </p:grpSpPr>
        <p:sp>
          <p:nvSpPr>
            <p:cNvPr id="8520" name="Google Shape;8520;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6"/>
          <p:cNvGrpSpPr/>
          <p:nvPr/>
        </p:nvGrpSpPr>
        <p:grpSpPr>
          <a:xfrm>
            <a:off x="4725406" y="3002330"/>
            <a:ext cx="892956" cy="74460"/>
            <a:chOff x="3980086" y="2804397"/>
            <a:chExt cx="1227600" cy="66900"/>
          </a:xfrm>
        </p:grpSpPr>
        <p:sp>
          <p:nvSpPr>
            <p:cNvPr id="8523" name="Google Shape;8523;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6"/>
          <p:cNvGrpSpPr/>
          <p:nvPr/>
        </p:nvGrpSpPr>
        <p:grpSpPr>
          <a:xfrm>
            <a:off x="3358498" y="3361213"/>
            <a:ext cx="2363244" cy="1005943"/>
            <a:chOff x="3358415" y="3361302"/>
            <a:chExt cx="2363244" cy="1024695"/>
          </a:xfrm>
        </p:grpSpPr>
        <p:grpSp>
          <p:nvGrpSpPr>
            <p:cNvPr id="8526" name="Google Shape;8526;p76"/>
            <p:cNvGrpSpPr/>
            <p:nvPr/>
          </p:nvGrpSpPr>
          <p:grpSpPr>
            <a:xfrm>
              <a:off x="3358415" y="3361302"/>
              <a:ext cx="441300" cy="1024695"/>
              <a:chOff x="3358415" y="3361302"/>
              <a:chExt cx="441300" cy="1024695"/>
            </a:xfrm>
          </p:grpSpPr>
          <p:sp>
            <p:nvSpPr>
              <p:cNvPr id="8527" name="Google Shape;8527;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76"/>
            <p:cNvGrpSpPr/>
            <p:nvPr/>
          </p:nvGrpSpPr>
          <p:grpSpPr>
            <a:xfrm>
              <a:off x="3838901" y="3361302"/>
              <a:ext cx="441300" cy="1024695"/>
              <a:chOff x="3838901" y="3361302"/>
              <a:chExt cx="441300" cy="1024695"/>
            </a:xfrm>
          </p:grpSpPr>
          <p:sp>
            <p:nvSpPr>
              <p:cNvPr id="8534" name="Google Shape;8534;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76"/>
            <p:cNvGrpSpPr/>
            <p:nvPr/>
          </p:nvGrpSpPr>
          <p:grpSpPr>
            <a:xfrm>
              <a:off x="4319387" y="3361302"/>
              <a:ext cx="441300" cy="1024695"/>
              <a:chOff x="4319387" y="3361302"/>
              <a:chExt cx="441300" cy="1024695"/>
            </a:xfrm>
          </p:grpSpPr>
          <p:sp>
            <p:nvSpPr>
              <p:cNvPr id="8541" name="Google Shape;8541;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76"/>
            <p:cNvGrpSpPr/>
            <p:nvPr/>
          </p:nvGrpSpPr>
          <p:grpSpPr>
            <a:xfrm>
              <a:off x="4799873" y="3361302"/>
              <a:ext cx="441300" cy="1024695"/>
              <a:chOff x="4799873" y="3361302"/>
              <a:chExt cx="441300" cy="1024695"/>
            </a:xfrm>
          </p:grpSpPr>
          <p:sp>
            <p:nvSpPr>
              <p:cNvPr id="8548" name="Google Shape;8548;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76"/>
            <p:cNvGrpSpPr/>
            <p:nvPr/>
          </p:nvGrpSpPr>
          <p:grpSpPr>
            <a:xfrm>
              <a:off x="5280360" y="3361302"/>
              <a:ext cx="441300" cy="1024695"/>
              <a:chOff x="5280360" y="3361302"/>
              <a:chExt cx="441300" cy="1024695"/>
            </a:xfrm>
          </p:grpSpPr>
          <p:sp>
            <p:nvSpPr>
              <p:cNvPr id="8555" name="Google Shape;8555;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561" name="Google Shape;8561;p76"/>
          <p:cNvGraphicFramePr/>
          <p:nvPr/>
        </p:nvGraphicFramePr>
        <p:xfrm>
          <a:off x="724925" y="2323100"/>
          <a:ext cx="3000000" cy="3000000"/>
        </p:xfrm>
        <a:graphic>
          <a:graphicData uri="http://schemas.openxmlformats.org/drawingml/2006/table">
            <a:tbl>
              <a:tblPr>
                <a:noFill/>
                <a:tableStyleId>{344F7D16-4CB7-479D-AD5A-456653F53EB5}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562" name="Google Shape;8562;p76"/>
          <p:cNvGrpSpPr/>
          <p:nvPr/>
        </p:nvGrpSpPr>
        <p:grpSpPr>
          <a:xfrm>
            <a:off x="726450" y="3372825"/>
            <a:ext cx="2403614" cy="1005900"/>
            <a:chOff x="726450" y="3372825"/>
            <a:chExt cx="2403614" cy="1005900"/>
          </a:xfrm>
        </p:grpSpPr>
        <p:grpSp>
          <p:nvGrpSpPr>
            <p:cNvPr id="8563" name="Google Shape;8563;p76"/>
            <p:cNvGrpSpPr/>
            <p:nvPr/>
          </p:nvGrpSpPr>
          <p:grpSpPr>
            <a:xfrm>
              <a:off x="726450" y="3696000"/>
              <a:ext cx="2403614" cy="500898"/>
              <a:chOff x="726450" y="3696000"/>
              <a:chExt cx="2403614" cy="500898"/>
            </a:xfrm>
          </p:grpSpPr>
          <p:sp>
            <p:nvSpPr>
              <p:cNvPr id="8564" name="Google Shape;8564;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65" name="Google Shape;8565;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566" name="Google Shape;8566;p76"/>
            <p:cNvGrpSpPr/>
            <p:nvPr/>
          </p:nvGrpSpPr>
          <p:grpSpPr>
            <a:xfrm>
              <a:off x="1348050" y="3372825"/>
              <a:ext cx="1720425" cy="1005900"/>
              <a:chOff x="1348050" y="3372825"/>
              <a:chExt cx="1720425" cy="1005900"/>
            </a:xfrm>
          </p:grpSpPr>
          <p:sp>
            <p:nvSpPr>
              <p:cNvPr id="8567" name="Google Shape;8567;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68" name="Google Shape;8568;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69" name="Google Shape;8569;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70" name="Google Shape;8570;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71" name="Google Shape;8571;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572" name="Google Shape;8572;p76"/>
            <p:cNvGrpSpPr/>
            <p:nvPr/>
          </p:nvGrpSpPr>
          <p:grpSpPr>
            <a:xfrm>
              <a:off x="1455707" y="3731058"/>
              <a:ext cx="1491150" cy="417657"/>
              <a:chOff x="1455707" y="3731058"/>
              <a:chExt cx="1491150" cy="417657"/>
            </a:xfrm>
          </p:grpSpPr>
          <p:grpSp>
            <p:nvGrpSpPr>
              <p:cNvPr id="8573" name="Google Shape;8573;p76"/>
              <p:cNvGrpSpPr/>
              <p:nvPr/>
            </p:nvGrpSpPr>
            <p:grpSpPr>
              <a:xfrm>
                <a:off x="1472938" y="3745828"/>
                <a:ext cx="72126" cy="53788"/>
                <a:chOff x="1472938" y="3745828"/>
                <a:chExt cx="72126" cy="53788"/>
              </a:xfrm>
            </p:grpSpPr>
            <p:sp>
              <p:nvSpPr>
                <p:cNvPr id="8574" name="Google Shape;8574;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6"/>
              <p:cNvGrpSpPr/>
              <p:nvPr/>
            </p:nvGrpSpPr>
            <p:grpSpPr>
              <a:xfrm>
                <a:off x="1819181" y="4089633"/>
                <a:ext cx="72126" cy="53788"/>
                <a:chOff x="1819181" y="4089633"/>
                <a:chExt cx="72126" cy="53788"/>
              </a:xfrm>
            </p:grpSpPr>
            <p:sp>
              <p:nvSpPr>
                <p:cNvPr id="8577" name="Google Shape;8577;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6"/>
              <p:cNvGrpSpPr/>
              <p:nvPr/>
            </p:nvGrpSpPr>
            <p:grpSpPr>
              <a:xfrm>
                <a:off x="1455707" y="4084171"/>
                <a:ext cx="64321" cy="64544"/>
                <a:chOff x="1455707" y="4084171"/>
                <a:chExt cx="64321" cy="64544"/>
              </a:xfrm>
            </p:grpSpPr>
            <p:sp>
              <p:nvSpPr>
                <p:cNvPr id="8580" name="Google Shape;8580;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76"/>
              <p:cNvGrpSpPr/>
              <p:nvPr/>
            </p:nvGrpSpPr>
            <p:grpSpPr>
              <a:xfrm>
                <a:off x="1818610" y="3731058"/>
                <a:ext cx="64321" cy="64544"/>
                <a:chOff x="1818610" y="3731058"/>
                <a:chExt cx="64321" cy="64544"/>
              </a:xfrm>
            </p:grpSpPr>
            <p:sp>
              <p:nvSpPr>
                <p:cNvPr id="8583" name="Google Shape;8583;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6"/>
              <p:cNvGrpSpPr/>
              <p:nvPr/>
            </p:nvGrpSpPr>
            <p:grpSpPr>
              <a:xfrm>
                <a:off x="2172491" y="4089633"/>
                <a:ext cx="72126" cy="53788"/>
                <a:chOff x="2172491" y="4089633"/>
                <a:chExt cx="72126" cy="53788"/>
              </a:xfrm>
            </p:grpSpPr>
            <p:sp>
              <p:nvSpPr>
                <p:cNvPr id="8586" name="Google Shape;8586;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76"/>
              <p:cNvGrpSpPr/>
              <p:nvPr/>
            </p:nvGrpSpPr>
            <p:grpSpPr>
              <a:xfrm>
                <a:off x="2171920" y="3731058"/>
                <a:ext cx="64321" cy="64544"/>
                <a:chOff x="2171920" y="3731058"/>
                <a:chExt cx="64321" cy="64544"/>
              </a:xfrm>
            </p:grpSpPr>
            <p:sp>
              <p:nvSpPr>
                <p:cNvPr id="8589" name="Google Shape;8589;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76"/>
              <p:cNvGrpSpPr/>
              <p:nvPr/>
            </p:nvGrpSpPr>
            <p:grpSpPr>
              <a:xfrm>
                <a:off x="2874730" y="3745828"/>
                <a:ext cx="72126" cy="53788"/>
                <a:chOff x="2874730" y="3745828"/>
                <a:chExt cx="72126" cy="53788"/>
              </a:xfrm>
            </p:grpSpPr>
            <p:sp>
              <p:nvSpPr>
                <p:cNvPr id="8592" name="Google Shape;8592;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76"/>
              <p:cNvGrpSpPr/>
              <p:nvPr/>
            </p:nvGrpSpPr>
            <p:grpSpPr>
              <a:xfrm>
                <a:off x="2878589" y="4081481"/>
                <a:ext cx="64321" cy="64544"/>
                <a:chOff x="2878589" y="4081481"/>
                <a:chExt cx="64321" cy="64544"/>
              </a:xfrm>
            </p:grpSpPr>
            <p:sp>
              <p:nvSpPr>
                <p:cNvPr id="8595" name="Google Shape;8595;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76"/>
              <p:cNvGrpSpPr/>
              <p:nvPr/>
            </p:nvGrpSpPr>
            <p:grpSpPr>
              <a:xfrm>
                <a:off x="2525796" y="4089633"/>
                <a:ext cx="72126" cy="53788"/>
                <a:chOff x="2525796" y="4089633"/>
                <a:chExt cx="72126" cy="53788"/>
              </a:xfrm>
            </p:grpSpPr>
            <p:sp>
              <p:nvSpPr>
                <p:cNvPr id="8598" name="Google Shape;8598;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6"/>
              <p:cNvGrpSpPr/>
              <p:nvPr/>
            </p:nvGrpSpPr>
            <p:grpSpPr>
              <a:xfrm>
                <a:off x="2525225" y="3731058"/>
                <a:ext cx="64321" cy="64544"/>
                <a:chOff x="2525225" y="3731058"/>
                <a:chExt cx="64321" cy="64544"/>
              </a:xfrm>
            </p:grpSpPr>
            <p:sp>
              <p:nvSpPr>
                <p:cNvPr id="8601" name="Google Shape;8601;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06"/>
        <p:cNvGrpSpPr/>
        <p:nvPr/>
      </p:nvGrpSpPr>
      <p:grpSpPr>
        <a:xfrm>
          <a:off x="0" y="0"/>
          <a:ext cx="0" cy="0"/>
          <a:chOff x="0" y="0"/>
          <a:chExt cx="0" cy="0"/>
        </a:xfrm>
      </p:grpSpPr>
      <p:grpSp>
        <p:nvGrpSpPr>
          <p:cNvPr id="8607" name="Google Shape;8607;p77"/>
          <p:cNvGrpSpPr/>
          <p:nvPr/>
        </p:nvGrpSpPr>
        <p:grpSpPr>
          <a:xfrm>
            <a:off x="732428" y="1171356"/>
            <a:ext cx="845921" cy="690752"/>
            <a:chOff x="732428" y="1198513"/>
            <a:chExt cx="845921" cy="690752"/>
          </a:xfrm>
        </p:grpSpPr>
        <p:grpSp>
          <p:nvGrpSpPr>
            <p:cNvPr id="8608" name="Google Shape;8608;p77"/>
            <p:cNvGrpSpPr/>
            <p:nvPr/>
          </p:nvGrpSpPr>
          <p:grpSpPr>
            <a:xfrm>
              <a:off x="823030" y="1198513"/>
              <a:ext cx="755319" cy="690752"/>
              <a:chOff x="823030" y="1198513"/>
              <a:chExt cx="755319" cy="690752"/>
            </a:xfrm>
          </p:grpSpPr>
          <p:sp>
            <p:nvSpPr>
              <p:cNvPr id="8609" name="Google Shape;8609;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77"/>
            <p:cNvGrpSpPr/>
            <p:nvPr/>
          </p:nvGrpSpPr>
          <p:grpSpPr>
            <a:xfrm>
              <a:off x="732428" y="1239937"/>
              <a:ext cx="739912" cy="607886"/>
              <a:chOff x="732428" y="1239937"/>
              <a:chExt cx="739912" cy="607886"/>
            </a:xfrm>
          </p:grpSpPr>
          <p:sp>
            <p:nvSpPr>
              <p:cNvPr id="8612" name="Google Shape;8612;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7"/>
            <p:cNvGrpSpPr/>
            <p:nvPr/>
          </p:nvGrpSpPr>
          <p:grpSpPr>
            <a:xfrm>
              <a:off x="732428" y="1277018"/>
              <a:ext cx="702832" cy="533758"/>
              <a:chOff x="732428" y="1277018"/>
              <a:chExt cx="702832" cy="533758"/>
            </a:xfrm>
          </p:grpSpPr>
          <p:sp>
            <p:nvSpPr>
              <p:cNvPr id="8615" name="Google Shape;8615;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7"/>
            <p:cNvGrpSpPr/>
            <p:nvPr/>
          </p:nvGrpSpPr>
          <p:grpSpPr>
            <a:xfrm>
              <a:off x="931170" y="1306653"/>
              <a:ext cx="647179" cy="474455"/>
              <a:chOff x="931170" y="1306653"/>
              <a:chExt cx="647179" cy="474455"/>
            </a:xfrm>
          </p:grpSpPr>
          <p:sp>
            <p:nvSpPr>
              <p:cNvPr id="8618" name="Google Shape;8618;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0" name="Google Shape;8620;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77"/>
          <p:cNvGrpSpPr/>
          <p:nvPr/>
        </p:nvGrpSpPr>
        <p:grpSpPr>
          <a:xfrm>
            <a:off x="3964037" y="1171363"/>
            <a:ext cx="634656" cy="699982"/>
            <a:chOff x="5985650" y="2860025"/>
            <a:chExt cx="1396075" cy="1539775"/>
          </a:xfrm>
        </p:grpSpPr>
        <p:sp>
          <p:nvSpPr>
            <p:cNvPr id="8622" name="Google Shape;8622;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77"/>
          <p:cNvGrpSpPr/>
          <p:nvPr/>
        </p:nvGrpSpPr>
        <p:grpSpPr>
          <a:xfrm>
            <a:off x="4719687" y="1171356"/>
            <a:ext cx="725845" cy="699975"/>
            <a:chOff x="4249973" y="1201875"/>
            <a:chExt cx="1958568" cy="1888762"/>
          </a:xfrm>
        </p:grpSpPr>
        <p:sp>
          <p:nvSpPr>
            <p:cNvPr id="8655" name="Google Shape;8655;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6" name="Google Shape;8656;p77"/>
            <p:cNvGrpSpPr/>
            <p:nvPr/>
          </p:nvGrpSpPr>
          <p:grpSpPr>
            <a:xfrm>
              <a:off x="5853086" y="1789142"/>
              <a:ext cx="355454" cy="1048099"/>
              <a:chOff x="5576108" y="2016725"/>
              <a:chExt cx="565200" cy="1666560"/>
            </a:xfrm>
          </p:grpSpPr>
          <p:sp>
            <p:nvSpPr>
              <p:cNvPr id="8657" name="Google Shape;8657;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58" name="Google Shape;8658;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7"/>
            <p:cNvGrpSpPr/>
            <p:nvPr/>
          </p:nvGrpSpPr>
          <p:grpSpPr>
            <a:xfrm>
              <a:off x="4869455" y="2691676"/>
              <a:ext cx="1013897" cy="398961"/>
              <a:chOff x="4012057" y="3451825"/>
              <a:chExt cx="1612175" cy="634379"/>
            </a:xfrm>
          </p:grpSpPr>
          <p:sp>
            <p:nvSpPr>
              <p:cNvPr id="8660" name="Google Shape;8660;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61" name="Google Shape;8661;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77"/>
            <p:cNvGrpSpPr/>
            <p:nvPr/>
          </p:nvGrpSpPr>
          <p:grpSpPr>
            <a:xfrm>
              <a:off x="4276937" y="2155961"/>
              <a:ext cx="651965" cy="891358"/>
              <a:chOff x="3069908" y="2599997"/>
              <a:chExt cx="1036675" cy="1417328"/>
            </a:xfrm>
          </p:grpSpPr>
          <p:sp>
            <p:nvSpPr>
              <p:cNvPr id="8663" name="Google Shape;8663;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64" name="Google Shape;8664;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7"/>
            <p:cNvGrpSpPr/>
            <p:nvPr/>
          </p:nvGrpSpPr>
          <p:grpSpPr>
            <a:xfrm>
              <a:off x="5054918" y="1201875"/>
              <a:ext cx="999548" cy="602711"/>
              <a:chOff x="4306958" y="1082925"/>
              <a:chExt cx="1589359" cy="958358"/>
            </a:xfrm>
          </p:grpSpPr>
          <p:sp>
            <p:nvSpPr>
              <p:cNvPr id="8666" name="Google Shape;8666;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67" name="Google Shape;8667;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7"/>
            <p:cNvGrpSpPr/>
            <p:nvPr/>
          </p:nvGrpSpPr>
          <p:grpSpPr>
            <a:xfrm>
              <a:off x="4249973" y="1303451"/>
              <a:ext cx="799317" cy="841334"/>
              <a:chOff x="3027033" y="1244439"/>
              <a:chExt cx="1270977" cy="1337786"/>
            </a:xfrm>
          </p:grpSpPr>
          <p:sp>
            <p:nvSpPr>
              <p:cNvPr id="8669" name="Google Shape;8669;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70" name="Google Shape;8670;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71" name="Google Shape;8671;p77"/>
          <p:cNvGrpSpPr/>
          <p:nvPr/>
        </p:nvGrpSpPr>
        <p:grpSpPr>
          <a:xfrm>
            <a:off x="4072551" y="2058137"/>
            <a:ext cx="750769" cy="683784"/>
            <a:chOff x="4204684" y="2104422"/>
            <a:chExt cx="699822" cy="637382"/>
          </a:xfrm>
        </p:grpSpPr>
        <p:grpSp>
          <p:nvGrpSpPr>
            <p:cNvPr id="8672" name="Google Shape;8672;p77"/>
            <p:cNvGrpSpPr/>
            <p:nvPr/>
          </p:nvGrpSpPr>
          <p:grpSpPr>
            <a:xfrm>
              <a:off x="4204684" y="2430067"/>
              <a:ext cx="342957" cy="311738"/>
              <a:chOff x="4204684" y="2430067"/>
              <a:chExt cx="342957" cy="311738"/>
            </a:xfrm>
          </p:grpSpPr>
          <p:sp>
            <p:nvSpPr>
              <p:cNvPr id="8673" name="Google Shape;8673;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77"/>
            <p:cNvGrpSpPr/>
            <p:nvPr/>
          </p:nvGrpSpPr>
          <p:grpSpPr>
            <a:xfrm>
              <a:off x="4561586" y="2430067"/>
              <a:ext cx="342920" cy="311738"/>
              <a:chOff x="4561586" y="2430067"/>
              <a:chExt cx="342920" cy="311738"/>
            </a:xfrm>
          </p:grpSpPr>
          <p:sp>
            <p:nvSpPr>
              <p:cNvPr id="8676" name="Google Shape;8676;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7"/>
            <p:cNvGrpSpPr/>
            <p:nvPr/>
          </p:nvGrpSpPr>
          <p:grpSpPr>
            <a:xfrm>
              <a:off x="4561586" y="2104422"/>
              <a:ext cx="342920" cy="311738"/>
              <a:chOff x="4561586" y="2104422"/>
              <a:chExt cx="342920" cy="311738"/>
            </a:xfrm>
          </p:grpSpPr>
          <p:sp>
            <p:nvSpPr>
              <p:cNvPr id="8679" name="Google Shape;8679;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77"/>
            <p:cNvGrpSpPr/>
            <p:nvPr/>
          </p:nvGrpSpPr>
          <p:grpSpPr>
            <a:xfrm>
              <a:off x="4204684" y="2104422"/>
              <a:ext cx="342957" cy="311664"/>
              <a:chOff x="4204684" y="2104422"/>
              <a:chExt cx="342957" cy="311664"/>
            </a:xfrm>
          </p:grpSpPr>
          <p:sp>
            <p:nvSpPr>
              <p:cNvPr id="8682" name="Google Shape;8682;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84" name="Google Shape;8684;p77"/>
          <p:cNvGrpSpPr/>
          <p:nvPr/>
        </p:nvGrpSpPr>
        <p:grpSpPr>
          <a:xfrm>
            <a:off x="5536984" y="1171351"/>
            <a:ext cx="660591" cy="688867"/>
            <a:chOff x="5830645" y="1267368"/>
            <a:chExt cx="530340" cy="553040"/>
          </a:xfrm>
        </p:grpSpPr>
        <p:sp>
          <p:nvSpPr>
            <p:cNvPr id="8685" name="Google Shape;8685;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6" name="Google Shape;8686;p77"/>
            <p:cNvGrpSpPr/>
            <p:nvPr/>
          </p:nvGrpSpPr>
          <p:grpSpPr>
            <a:xfrm>
              <a:off x="5830645" y="1267368"/>
              <a:ext cx="259743" cy="269909"/>
              <a:chOff x="5830645" y="1267368"/>
              <a:chExt cx="259743" cy="269909"/>
            </a:xfrm>
          </p:grpSpPr>
          <p:sp>
            <p:nvSpPr>
              <p:cNvPr id="8687" name="Google Shape;8687;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77"/>
            <p:cNvGrpSpPr/>
            <p:nvPr/>
          </p:nvGrpSpPr>
          <p:grpSpPr>
            <a:xfrm>
              <a:off x="6101293" y="1267368"/>
              <a:ext cx="259692" cy="269909"/>
              <a:chOff x="6101293" y="1267368"/>
              <a:chExt cx="259692" cy="269909"/>
            </a:xfrm>
          </p:grpSpPr>
          <p:sp>
            <p:nvSpPr>
              <p:cNvPr id="8690" name="Google Shape;8690;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77"/>
            <p:cNvGrpSpPr/>
            <p:nvPr/>
          </p:nvGrpSpPr>
          <p:grpSpPr>
            <a:xfrm>
              <a:off x="5830645" y="1550500"/>
              <a:ext cx="259692" cy="269909"/>
              <a:chOff x="5830645" y="1550500"/>
              <a:chExt cx="259692" cy="269909"/>
            </a:xfrm>
          </p:grpSpPr>
          <p:sp>
            <p:nvSpPr>
              <p:cNvPr id="8693" name="Google Shape;8693;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7"/>
            <p:cNvGrpSpPr/>
            <p:nvPr/>
          </p:nvGrpSpPr>
          <p:grpSpPr>
            <a:xfrm>
              <a:off x="6101293" y="1550500"/>
              <a:ext cx="259692" cy="269909"/>
              <a:chOff x="6101293" y="1550500"/>
              <a:chExt cx="259692" cy="269909"/>
            </a:xfrm>
          </p:grpSpPr>
          <p:sp>
            <p:nvSpPr>
              <p:cNvPr id="8696" name="Google Shape;8696;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98" name="Google Shape;8698;p77"/>
          <p:cNvGrpSpPr/>
          <p:nvPr/>
        </p:nvGrpSpPr>
        <p:grpSpPr>
          <a:xfrm>
            <a:off x="739138" y="2061810"/>
            <a:ext cx="697154" cy="679574"/>
            <a:chOff x="2679875" y="2361475"/>
            <a:chExt cx="780425" cy="760575"/>
          </a:xfrm>
        </p:grpSpPr>
        <p:sp>
          <p:nvSpPr>
            <p:cNvPr id="8699" name="Google Shape;8699;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77"/>
          <p:cNvGrpSpPr/>
          <p:nvPr/>
        </p:nvGrpSpPr>
        <p:grpSpPr>
          <a:xfrm>
            <a:off x="3138297" y="1171402"/>
            <a:ext cx="735829" cy="684547"/>
            <a:chOff x="3351965" y="1148808"/>
            <a:chExt cx="750770" cy="698375"/>
          </a:xfrm>
        </p:grpSpPr>
        <p:grpSp>
          <p:nvGrpSpPr>
            <p:cNvPr id="8706" name="Google Shape;8706;p77"/>
            <p:cNvGrpSpPr/>
            <p:nvPr/>
          </p:nvGrpSpPr>
          <p:grpSpPr>
            <a:xfrm>
              <a:off x="3586796" y="1148808"/>
              <a:ext cx="294857" cy="286830"/>
              <a:chOff x="3750225" y="1774000"/>
              <a:chExt cx="149575" cy="145525"/>
            </a:xfrm>
          </p:grpSpPr>
          <p:sp>
            <p:nvSpPr>
              <p:cNvPr id="8707" name="Google Shape;8707;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77"/>
            <p:cNvGrpSpPr/>
            <p:nvPr/>
          </p:nvGrpSpPr>
          <p:grpSpPr>
            <a:xfrm>
              <a:off x="3779245" y="1375768"/>
              <a:ext cx="323490" cy="286978"/>
              <a:chOff x="3847850" y="1889150"/>
              <a:chExt cx="164100" cy="145600"/>
            </a:xfrm>
          </p:grpSpPr>
          <p:sp>
            <p:nvSpPr>
              <p:cNvPr id="8710" name="Google Shape;8710;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77"/>
            <p:cNvGrpSpPr/>
            <p:nvPr/>
          </p:nvGrpSpPr>
          <p:grpSpPr>
            <a:xfrm>
              <a:off x="3351965" y="1330435"/>
              <a:ext cx="295449" cy="285401"/>
              <a:chOff x="3631100" y="1866150"/>
              <a:chExt cx="149875" cy="144800"/>
            </a:xfrm>
          </p:grpSpPr>
          <p:sp>
            <p:nvSpPr>
              <p:cNvPr id="8713" name="Google Shape;8713;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7"/>
            <p:cNvGrpSpPr/>
            <p:nvPr/>
          </p:nvGrpSpPr>
          <p:grpSpPr>
            <a:xfrm>
              <a:off x="3548208" y="1560352"/>
              <a:ext cx="294808" cy="286830"/>
              <a:chOff x="3730650" y="1982800"/>
              <a:chExt cx="149550" cy="145525"/>
            </a:xfrm>
          </p:grpSpPr>
          <p:sp>
            <p:nvSpPr>
              <p:cNvPr id="8716" name="Google Shape;8716;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18" name="Google Shape;8718;p77"/>
          <p:cNvGrpSpPr/>
          <p:nvPr/>
        </p:nvGrpSpPr>
        <p:grpSpPr>
          <a:xfrm>
            <a:off x="7639949" y="1171356"/>
            <a:ext cx="804565" cy="677795"/>
            <a:chOff x="7636443" y="1204988"/>
            <a:chExt cx="804565" cy="677795"/>
          </a:xfrm>
        </p:grpSpPr>
        <p:grpSp>
          <p:nvGrpSpPr>
            <p:cNvPr id="8719" name="Google Shape;8719;p77"/>
            <p:cNvGrpSpPr/>
            <p:nvPr/>
          </p:nvGrpSpPr>
          <p:grpSpPr>
            <a:xfrm>
              <a:off x="7636443" y="1509705"/>
              <a:ext cx="804565" cy="373078"/>
              <a:chOff x="7636443" y="1509705"/>
              <a:chExt cx="804565" cy="373078"/>
            </a:xfrm>
          </p:grpSpPr>
          <p:sp>
            <p:nvSpPr>
              <p:cNvPr id="8720" name="Google Shape;8720;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77"/>
            <p:cNvGrpSpPr/>
            <p:nvPr/>
          </p:nvGrpSpPr>
          <p:grpSpPr>
            <a:xfrm>
              <a:off x="7636443" y="1408133"/>
              <a:ext cx="804565" cy="373078"/>
              <a:chOff x="7636443" y="1408133"/>
              <a:chExt cx="804565" cy="373078"/>
            </a:xfrm>
          </p:grpSpPr>
          <p:sp>
            <p:nvSpPr>
              <p:cNvPr id="8723" name="Google Shape;8723;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7"/>
            <p:cNvGrpSpPr/>
            <p:nvPr/>
          </p:nvGrpSpPr>
          <p:grpSpPr>
            <a:xfrm>
              <a:off x="7636443" y="1306560"/>
              <a:ext cx="804565" cy="373078"/>
              <a:chOff x="7636443" y="1306560"/>
              <a:chExt cx="804565" cy="373078"/>
            </a:xfrm>
          </p:grpSpPr>
          <p:sp>
            <p:nvSpPr>
              <p:cNvPr id="8726" name="Google Shape;8726;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7"/>
            <p:cNvGrpSpPr/>
            <p:nvPr/>
          </p:nvGrpSpPr>
          <p:grpSpPr>
            <a:xfrm>
              <a:off x="7636443" y="1204988"/>
              <a:ext cx="804565" cy="373078"/>
              <a:chOff x="7636443" y="1204988"/>
              <a:chExt cx="804565" cy="373078"/>
            </a:xfrm>
          </p:grpSpPr>
          <p:sp>
            <p:nvSpPr>
              <p:cNvPr id="8729" name="Google Shape;8729;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31" name="Google Shape;8731;p77"/>
          <p:cNvGrpSpPr/>
          <p:nvPr/>
        </p:nvGrpSpPr>
        <p:grpSpPr>
          <a:xfrm>
            <a:off x="4978796" y="2078771"/>
            <a:ext cx="661339" cy="661188"/>
            <a:chOff x="3990000" y="975400"/>
            <a:chExt cx="3934200" cy="3933300"/>
          </a:xfrm>
        </p:grpSpPr>
        <p:sp>
          <p:nvSpPr>
            <p:cNvPr id="8732" name="Google Shape;8732;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77"/>
          <p:cNvGrpSpPr/>
          <p:nvPr/>
        </p:nvGrpSpPr>
        <p:grpSpPr>
          <a:xfrm>
            <a:off x="6622444" y="2057409"/>
            <a:ext cx="868881" cy="684241"/>
            <a:chOff x="6598259" y="2078634"/>
            <a:chExt cx="868881" cy="684241"/>
          </a:xfrm>
        </p:grpSpPr>
        <p:sp>
          <p:nvSpPr>
            <p:cNvPr id="8737" name="Google Shape;8737;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3" name="Google Shape;8743;p77"/>
            <p:cNvGrpSpPr/>
            <p:nvPr/>
          </p:nvGrpSpPr>
          <p:grpSpPr>
            <a:xfrm>
              <a:off x="6808175" y="2078634"/>
              <a:ext cx="452229" cy="684241"/>
              <a:chOff x="6808175" y="2078634"/>
              <a:chExt cx="452229" cy="684241"/>
            </a:xfrm>
          </p:grpSpPr>
          <p:sp>
            <p:nvSpPr>
              <p:cNvPr id="8744" name="Google Shape;8744;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0" name="Google Shape;8750;p77"/>
              <p:cNvGrpSpPr/>
              <p:nvPr/>
            </p:nvGrpSpPr>
            <p:grpSpPr>
              <a:xfrm>
                <a:off x="6821586" y="2078634"/>
                <a:ext cx="426871" cy="684241"/>
                <a:chOff x="6821586" y="2078634"/>
                <a:chExt cx="426871" cy="684241"/>
              </a:xfrm>
            </p:grpSpPr>
            <p:grpSp>
              <p:nvGrpSpPr>
                <p:cNvPr id="8751" name="Google Shape;8751;p77"/>
                <p:cNvGrpSpPr/>
                <p:nvPr/>
              </p:nvGrpSpPr>
              <p:grpSpPr>
                <a:xfrm>
                  <a:off x="6821586" y="2078634"/>
                  <a:ext cx="426871" cy="684241"/>
                  <a:chOff x="6821586" y="2078634"/>
                  <a:chExt cx="426871" cy="684241"/>
                </a:xfrm>
              </p:grpSpPr>
              <p:sp>
                <p:nvSpPr>
                  <p:cNvPr id="8752" name="Google Shape;8752;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777" name="Google Shape;8777;p77"/>
          <p:cNvGrpSpPr/>
          <p:nvPr/>
        </p:nvGrpSpPr>
        <p:grpSpPr>
          <a:xfrm>
            <a:off x="5795610" y="2063018"/>
            <a:ext cx="671358" cy="671358"/>
            <a:chOff x="6535625" y="760425"/>
            <a:chExt cx="1665900" cy="1665900"/>
          </a:xfrm>
        </p:grpSpPr>
        <p:sp>
          <p:nvSpPr>
            <p:cNvPr id="8778" name="Google Shape;8778;p7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77"/>
          <p:cNvGrpSpPr/>
          <p:nvPr/>
        </p:nvGrpSpPr>
        <p:grpSpPr>
          <a:xfrm>
            <a:off x="732427" y="3731418"/>
            <a:ext cx="1340789" cy="640830"/>
            <a:chOff x="238125" y="1151100"/>
            <a:chExt cx="7139450" cy="3412300"/>
          </a:xfrm>
        </p:grpSpPr>
        <p:sp>
          <p:nvSpPr>
            <p:cNvPr id="8783" name="Google Shape;8783;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7"/>
          <p:cNvGrpSpPr/>
          <p:nvPr/>
        </p:nvGrpSpPr>
        <p:grpSpPr>
          <a:xfrm>
            <a:off x="5599650" y="2934699"/>
            <a:ext cx="985357" cy="585764"/>
            <a:chOff x="5145061" y="2881789"/>
            <a:chExt cx="1107641" cy="658458"/>
          </a:xfrm>
        </p:grpSpPr>
        <p:grpSp>
          <p:nvGrpSpPr>
            <p:cNvPr id="8796" name="Google Shape;8796;p77"/>
            <p:cNvGrpSpPr/>
            <p:nvPr/>
          </p:nvGrpSpPr>
          <p:grpSpPr>
            <a:xfrm>
              <a:off x="5722989" y="3244587"/>
              <a:ext cx="529713" cy="295659"/>
              <a:chOff x="5722989" y="3244587"/>
              <a:chExt cx="529713" cy="295659"/>
            </a:xfrm>
          </p:grpSpPr>
          <p:sp>
            <p:nvSpPr>
              <p:cNvPr id="8797" name="Google Shape;8797;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798" name="Google Shape;8798;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799" name="Google Shape;8799;p77"/>
            <p:cNvGrpSpPr/>
            <p:nvPr/>
          </p:nvGrpSpPr>
          <p:grpSpPr>
            <a:xfrm>
              <a:off x="5145061" y="3244587"/>
              <a:ext cx="536807" cy="295659"/>
              <a:chOff x="5145061" y="3244587"/>
              <a:chExt cx="536807" cy="295659"/>
            </a:xfrm>
          </p:grpSpPr>
          <p:sp>
            <p:nvSpPr>
              <p:cNvPr id="8800" name="Google Shape;8800;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801" name="Google Shape;8801;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802" name="Google Shape;8802;p77"/>
            <p:cNvGrpSpPr/>
            <p:nvPr/>
          </p:nvGrpSpPr>
          <p:grpSpPr>
            <a:xfrm>
              <a:off x="5341327" y="2898245"/>
              <a:ext cx="532309" cy="614891"/>
              <a:chOff x="5341327" y="2898245"/>
              <a:chExt cx="532309" cy="614891"/>
            </a:xfrm>
          </p:grpSpPr>
          <p:sp>
            <p:nvSpPr>
              <p:cNvPr id="8803" name="Google Shape;8803;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804" name="Google Shape;8804;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805" name="Google Shape;8805;p77"/>
            <p:cNvGrpSpPr/>
            <p:nvPr/>
          </p:nvGrpSpPr>
          <p:grpSpPr>
            <a:xfrm>
              <a:off x="5532290" y="2881789"/>
              <a:ext cx="620516" cy="305456"/>
              <a:chOff x="5532290" y="2881789"/>
              <a:chExt cx="620516" cy="305456"/>
            </a:xfrm>
          </p:grpSpPr>
          <p:sp>
            <p:nvSpPr>
              <p:cNvPr id="8806" name="Google Shape;8806;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807" name="Google Shape;8807;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808" name="Google Shape;8808;p77"/>
          <p:cNvGrpSpPr/>
          <p:nvPr/>
        </p:nvGrpSpPr>
        <p:grpSpPr>
          <a:xfrm>
            <a:off x="8178573" y="3726757"/>
            <a:ext cx="269068" cy="645491"/>
            <a:chOff x="7026852" y="3311869"/>
            <a:chExt cx="434331" cy="1041954"/>
          </a:xfrm>
        </p:grpSpPr>
        <p:sp>
          <p:nvSpPr>
            <p:cNvPr id="8809" name="Google Shape;8809;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77"/>
          <p:cNvGrpSpPr/>
          <p:nvPr/>
        </p:nvGrpSpPr>
        <p:grpSpPr>
          <a:xfrm>
            <a:off x="6195154" y="3765995"/>
            <a:ext cx="293882" cy="293836"/>
            <a:chOff x="4873519" y="3311869"/>
            <a:chExt cx="499374" cy="499296"/>
          </a:xfrm>
        </p:grpSpPr>
        <p:sp>
          <p:nvSpPr>
            <p:cNvPr id="8813" name="Google Shape;8813;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77"/>
          <p:cNvGrpSpPr/>
          <p:nvPr/>
        </p:nvGrpSpPr>
        <p:grpSpPr>
          <a:xfrm>
            <a:off x="6195154" y="4078366"/>
            <a:ext cx="293882" cy="293882"/>
            <a:chOff x="4873519" y="3875839"/>
            <a:chExt cx="499374" cy="499374"/>
          </a:xfrm>
        </p:grpSpPr>
        <p:sp>
          <p:nvSpPr>
            <p:cNvPr id="8816" name="Google Shape;8816;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7"/>
          <p:cNvGrpSpPr/>
          <p:nvPr/>
        </p:nvGrpSpPr>
        <p:grpSpPr>
          <a:xfrm>
            <a:off x="2425681" y="2050319"/>
            <a:ext cx="698104" cy="698208"/>
            <a:chOff x="2565073" y="2075876"/>
            <a:chExt cx="672482" cy="672518"/>
          </a:xfrm>
        </p:grpSpPr>
        <p:sp>
          <p:nvSpPr>
            <p:cNvPr id="8819" name="Google Shape;8819;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7"/>
          <p:cNvGrpSpPr/>
          <p:nvPr/>
        </p:nvGrpSpPr>
        <p:grpSpPr>
          <a:xfrm>
            <a:off x="5649092" y="3734919"/>
            <a:ext cx="438354" cy="637329"/>
            <a:chOff x="1697726" y="3244179"/>
            <a:chExt cx="788124" cy="1146069"/>
          </a:xfrm>
        </p:grpSpPr>
        <p:sp>
          <p:nvSpPr>
            <p:cNvPr id="8826" name="Google Shape;8826;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8" name="Google Shape;8828;p77"/>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9" name="Google Shape;8829;p77"/>
          <p:cNvGrpSpPr/>
          <p:nvPr/>
        </p:nvGrpSpPr>
        <p:grpSpPr>
          <a:xfrm>
            <a:off x="7650306" y="2063282"/>
            <a:ext cx="799565" cy="670282"/>
            <a:chOff x="7617850" y="2063282"/>
            <a:chExt cx="799565" cy="670282"/>
          </a:xfrm>
        </p:grpSpPr>
        <p:cxnSp>
          <p:nvCxnSpPr>
            <p:cNvPr id="8830" name="Google Shape;8830;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31" name="Google Shape;8831;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32" name="Google Shape;8832;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33" name="Google Shape;8833;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34" name="Google Shape;8834;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835" name="Google Shape;8835;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8836" name="Google Shape;8836;p77"/>
            <p:cNvGrpSpPr/>
            <p:nvPr/>
          </p:nvGrpSpPr>
          <p:grpSpPr>
            <a:xfrm>
              <a:off x="7734309" y="2063282"/>
              <a:ext cx="570957" cy="620095"/>
              <a:chOff x="7734309" y="2063282"/>
              <a:chExt cx="570957" cy="620095"/>
            </a:xfrm>
          </p:grpSpPr>
          <p:grpSp>
            <p:nvGrpSpPr>
              <p:cNvPr id="8837" name="Google Shape;8837;p77"/>
              <p:cNvGrpSpPr/>
              <p:nvPr/>
            </p:nvGrpSpPr>
            <p:grpSpPr>
              <a:xfrm>
                <a:off x="8031573" y="2063282"/>
                <a:ext cx="273693" cy="620095"/>
                <a:chOff x="8031573" y="2063282"/>
                <a:chExt cx="273693" cy="620095"/>
              </a:xfrm>
            </p:grpSpPr>
            <p:sp>
              <p:nvSpPr>
                <p:cNvPr id="8838" name="Google Shape;8838;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77"/>
              <p:cNvGrpSpPr/>
              <p:nvPr/>
            </p:nvGrpSpPr>
            <p:grpSpPr>
              <a:xfrm flipH="1">
                <a:off x="7734309" y="2063282"/>
                <a:ext cx="273693" cy="620095"/>
                <a:chOff x="8031573" y="2063282"/>
                <a:chExt cx="273693" cy="620095"/>
              </a:xfrm>
            </p:grpSpPr>
            <p:sp>
              <p:nvSpPr>
                <p:cNvPr id="8843" name="Google Shape;8843;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847" name="Google Shape;8847;p77"/>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7"/>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9" name="Google Shape;8849;p77"/>
          <p:cNvGrpSpPr/>
          <p:nvPr/>
        </p:nvGrpSpPr>
        <p:grpSpPr>
          <a:xfrm>
            <a:off x="7836913" y="2916765"/>
            <a:ext cx="602567" cy="601884"/>
            <a:chOff x="1186975" y="238125"/>
            <a:chExt cx="5244275" cy="5238325"/>
          </a:xfrm>
        </p:grpSpPr>
        <p:sp>
          <p:nvSpPr>
            <p:cNvPr id="8850" name="Google Shape;8850;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77"/>
          <p:cNvGrpSpPr/>
          <p:nvPr/>
        </p:nvGrpSpPr>
        <p:grpSpPr>
          <a:xfrm>
            <a:off x="3279650" y="2056249"/>
            <a:ext cx="651848" cy="687338"/>
            <a:chOff x="3400515" y="2056248"/>
            <a:chExt cx="698134" cy="735987"/>
          </a:xfrm>
        </p:grpSpPr>
        <p:grpSp>
          <p:nvGrpSpPr>
            <p:cNvPr id="8855" name="Google Shape;8855;p77"/>
            <p:cNvGrpSpPr/>
            <p:nvPr/>
          </p:nvGrpSpPr>
          <p:grpSpPr>
            <a:xfrm>
              <a:off x="3400515" y="2283913"/>
              <a:ext cx="312919" cy="219900"/>
              <a:chOff x="3400515" y="2283913"/>
              <a:chExt cx="312919" cy="219900"/>
            </a:xfrm>
          </p:grpSpPr>
          <p:sp>
            <p:nvSpPr>
              <p:cNvPr id="8856" name="Google Shape;8856;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57" name="Google Shape;8857;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8858" name="Google Shape;8858;p77"/>
            <p:cNvGrpSpPr/>
            <p:nvPr/>
          </p:nvGrpSpPr>
          <p:grpSpPr>
            <a:xfrm>
              <a:off x="3547823" y="2461089"/>
              <a:ext cx="219900" cy="331146"/>
              <a:chOff x="3547823" y="2461089"/>
              <a:chExt cx="219900" cy="331146"/>
            </a:xfrm>
          </p:grpSpPr>
          <p:sp>
            <p:nvSpPr>
              <p:cNvPr id="8859" name="Google Shape;8859;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60" name="Google Shape;8860;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8861" name="Google Shape;8861;p77"/>
            <p:cNvGrpSpPr/>
            <p:nvPr/>
          </p:nvGrpSpPr>
          <p:grpSpPr>
            <a:xfrm>
              <a:off x="3734138" y="2461089"/>
              <a:ext cx="219900" cy="331146"/>
              <a:chOff x="3734138" y="2461089"/>
              <a:chExt cx="219900" cy="331146"/>
            </a:xfrm>
          </p:grpSpPr>
          <p:sp>
            <p:nvSpPr>
              <p:cNvPr id="8862" name="Google Shape;8862;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63" name="Google Shape;8863;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8864" name="Google Shape;8864;p77"/>
            <p:cNvGrpSpPr/>
            <p:nvPr/>
          </p:nvGrpSpPr>
          <p:grpSpPr>
            <a:xfrm>
              <a:off x="3787560" y="2281742"/>
              <a:ext cx="311089" cy="219900"/>
              <a:chOff x="3787560" y="2281742"/>
              <a:chExt cx="311089" cy="219900"/>
            </a:xfrm>
          </p:grpSpPr>
          <p:sp>
            <p:nvSpPr>
              <p:cNvPr id="8865" name="Google Shape;8865;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66" name="Google Shape;8866;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8867" name="Google Shape;8867;p77"/>
            <p:cNvGrpSpPr/>
            <p:nvPr/>
          </p:nvGrpSpPr>
          <p:grpSpPr>
            <a:xfrm>
              <a:off x="3637290" y="2056248"/>
              <a:ext cx="219900" cy="330736"/>
              <a:chOff x="3637290" y="2056248"/>
              <a:chExt cx="219900" cy="330736"/>
            </a:xfrm>
          </p:grpSpPr>
          <p:sp>
            <p:nvSpPr>
              <p:cNvPr id="8868" name="Google Shape;8868;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8869" name="Google Shape;8869;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8870" name="Google Shape;8870;p77"/>
          <p:cNvGrpSpPr/>
          <p:nvPr/>
        </p:nvGrpSpPr>
        <p:grpSpPr>
          <a:xfrm>
            <a:off x="2571356" y="2926255"/>
            <a:ext cx="1268144" cy="592394"/>
            <a:chOff x="238125" y="1188750"/>
            <a:chExt cx="7140450" cy="3335550"/>
          </a:xfrm>
        </p:grpSpPr>
        <p:sp>
          <p:nvSpPr>
            <p:cNvPr id="8871" name="Google Shape;8871;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77"/>
          <p:cNvGrpSpPr/>
          <p:nvPr/>
        </p:nvGrpSpPr>
        <p:grpSpPr>
          <a:xfrm>
            <a:off x="6679257" y="2928410"/>
            <a:ext cx="1053944" cy="590147"/>
            <a:chOff x="238125" y="1335475"/>
            <a:chExt cx="5418735" cy="3034175"/>
          </a:xfrm>
        </p:grpSpPr>
        <p:sp>
          <p:nvSpPr>
            <p:cNvPr id="8877" name="Google Shape;8877;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7"/>
          <p:cNvGrpSpPr/>
          <p:nvPr/>
        </p:nvGrpSpPr>
        <p:grpSpPr>
          <a:xfrm>
            <a:off x="4110066" y="3733309"/>
            <a:ext cx="1268207" cy="638939"/>
            <a:chOff x="3967651" y="3645904"/>
            <a:chExt cx="1479304" cy="745292"/>
          </a:xfrm>
        </p:grpSpPr>
        <p:grpSp>
          <p:nvGrpSpPr>
            <p:cNvPr id="8881" name="Google Shape;8881;p77"/>
            <p:cNvGrpSpPr/>
            <p:nvPr/>
          </p:nvGrpSpPr>
          <p:grpSpPr>
            <a:xfrm>
              <a:off x="3967651" y="4009026"/>
              <a:ext cx="1479304" cy="382170"/>
              <a:chOff x="3967651" y="4009026"/>
              <a:chExt cx="1479304" cy="382170"/>
            </a:xfrm>
          </p:grpSpPr>
          <p:grpSp>
            <p:nvGrpSpPr>
              <p:cNvPr id="8882" name="Google Shape;8882;p77"/>
              <p:cNvGrpSpPr/>
              <p:nvPr/>
            </p:nvGrpSpPr>
            <p:grpSpPr>
              <a:xfrm>
                <a:off x="4892216" y="4195630"/>
                <a:ext cx="554739" cy="195566"/>
                <a:chOff x="3604375" y="4892160"/>
                <a:chExt cx="1651500" cy="582215"/>
              </a:xfrm>
            </p:grpSpPr>
            <p:sp>
              <p:nvSpPr>
                <p:cNvPr id="8883" name="Google Shape;8883;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7"/>
              <p:cNvGrpSpPr/>
              <p:nvPr/>
            </p:nvGrpSpPr>
            <p:grpSpPr>
              <a:xfrm>
                <a:off x="3967651" y="4146303"/>
                <a:ext cx="579402" cy="244893"/>
                <a:chOff x="851875" y="4745310"/>
                <a:chExt cx="1724925" cy="729065"/>
              </a:xfrm>
            </p:grpSpPr>
            <p:sp>
              <p:nvSpPr>
                <p:cNvPr id="8886" name="Google Shape;8886;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77"/>
              <p:cNvGrpSpPr/>
              <p:nvPr/>
            </p:nvGrpSpPr>
            <p:grpSpPr>
              <a:xfrm>
                <a:off x="4460753" y="4009026"/>
                <a:ext cx="493110" cy="382170"/>
                <a:chOff x="2319875" y="4336625"/>
                <a:chExt cx="1468025" cy="1137750"/>
              </a:xfrm>
            </p:grpSpPr>
            <p:sp>
              <p:nvSpPr>
                <p:cNvPr id="8889" name="Google Shape;8889;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91" name="Google Shape;8891;p77"/>
            <p:cNvGrpSpPr/>
            <p:nvPr/>
          </p:nvGrpSpPr>
          <p:grpSpPr>
            <a:xfrm>
              <a:off x="4479443" y="3645904"/>
              <a:ext cx="455965" cy="388789"/>
              <a:chOff x="2957425" y="238100"/>
              <a:chExt cx="1910200" cy="1628775"/>
            </a:xfrm>
          </p:grpSpPr>
          <p:sp>
            <p:nvSpPr>
              <p:cNvPr id="8892" name="Google Shape;8892;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02" name="Google Shape;8902;p77"/>
          <p:cNvGrpSpPr/>
          <p:nvPr/>
        </p:nvGrpSpPr>
        <p:grpSpPr>
          <a:xfrm>
            <a:off x="2496179" y="3734510"/>
            <a:ext cx="1243128" cy="637739"/>
            <a:chOff x="2496310" y="3693351"/>
            <a:chExt cx="1342906" cy="688926"/>
          </a:xfrm>
        </p:grpSpPr>
        <p:grpSp>
          <p:nvGrpSpPr>
            <p:cNvPr id="8903" name="Google Shape;8903;p77"/>
            <p:cNvGrpSpPr/>
            <p:nvPr/>
          </p:nvGrpSpPr>
          <p:grpSpPr>
            <a:xfrm>
              <a:off x="2496310" y="3693351"/>
              <a:ext cx="1342906" cy="688875"/>
              <a:chOff x="2496310" y="3693351"/>
              <a:chExt cx="1342906" cy="688875"/>
            </a:xfrm>
          </p:grpSpPr>
          <p:sp>
            <p:nvSpPr>
              <p:cNvPr id="8904" name="Google Shape;8904;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0" name="Google Shape;8910;p77"/>
              <p:cNvCxnSpPr>
                <a:stCxn id="890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8911" name="Google Shape;8911;p77"/>
              <p:cNvCxnSpPr>
                <a:stCxn id="890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8912" name="Google Shape;8912;p77"/>
              <p:cNvCxnSpPr>
                <a:stCxn id="890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8913" name="Google Shape;8913;p77"/>
              <p:cNvCxnSpPr>
                <a:stCxn id="890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8914" name="Google Shape;8914;p77"/>
              <p:cNvCxnSpPr>
                <a:stCxn id="890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915" name="Google Shape;8915;p77"/>
            <p:cNvGrpSpPr/>
            <p:nvPr/>
          </p:nvGrpSpPr>
          <p:grpSpPr>
            <a:xfrm>
              <a:off x="2675275" y="3930557"/>
              <a:ext cx="1003306" cy="451719"/>
              <a:chOff x="2675275" y="4174282"/>
              <a:chExt cx="1003306" cy="451719"/>
            </a:xfrm>
          </p:grpSpPr>
          <p:sp>
            <p:nvSpPr>
              <p:cNvPr id="8916" name="Google Shape;8916;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19" name="Google Shape;8919;p77"/>
          <p:cNvGrpSpPr/>
          <p:nvPr/>
        </p:nvGrpSpPr>
        <p:grpSpPr>
          <a:xfrm>
            <a:off x="1669850" y="1171356"/>
            <a:ext cx="574511" cy="874709"/>
            <a:chOff x="1715404" y="1112080"/>
            <a:chExt cx="642270" cy="977984"/>
          </a:xfrm>
        </p:grpSpPr>
        <p:grpSp>
          <p:nvGrpSpPr>
            <p:cNvPr id="8920" name="Google Shape;8920;p77"/>
            <p:cNvGrpSpPr/>
            <p:nvPr/>
          </p:nvGrpSpPr>
          <p:grpSpPr>
            <a:xfrm>
              <a:off x="1715404" y="1112080"/>
              <a:ext cx="642270" cy="977984"/>
              <a:chOff x="1715404" y="1112080"/>
              <a:chExt cx="642270" cy="977984"/>
            </a:xfrm>
          </p:grpSpPr>
          <p:sp>
            <p:nvSpPr>
              <p:cNvPr id="8921" name="Google Shape;8921;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77"/>
            <p:cNvGrpSpPr/>
            <p:nvPr/>
          </p:nvGrpSpPr>
          <p:grpSpPr>
            <a:xfrm>
              <a:off x="1768927" y="1165603"/>
              <a:ext cx="535225" cy="851367"/>
              <a:chOff x="1768927" y="1165603"/>
              <a:chExt cx="535225" cy="851367"/>
            </a:xfrm>
          </p:grpSpPr>
          <p:sp>
            <p:nvSpPr>
              <p:cNvPr id="8924" name="Google Shape;8924;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77"/>
            <p:cNvGrpSpPr/>
            <p:nvPr/>
          </p:nvGrpSpPr>
          <p:grpSpPr>
            <a:xfrm>
              <a:off x="1822449" y="1219125"/>
              <a:ext cx="428180" cy="718859"/>
              <a:chOff x="1822449" y="1219125"/>
              <a:chExt cx="428180" cy="718859"/>
            </a:xfrm>
          </p:grpSpPr>
          <p:sp>
            <p:nvSpPr>
              <p:cNvPr id="8927" name="Google Shape;8927;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77"/>
            <p:cNvGrpSpPr/>
            <p:nvPr/>
          </p:nvGrpSpPr>
          <p:grpSpPr>
            <a:xfrm>
              <a:off x="1875972" y="1272648"/>
              <a:ext cx="321135" cy="586939"/>
              <a:chOff x="1875972" y="1272648"/>
              <a:chExt cx="321135" cy="586939"/>
            </a:xfrm>
          </p:grpSpPr>
          <p:sp>
            <p:nvSpPr>
              <p:cNvPr id="8930" name="Google Shape;8930;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32" name="Google Shape;8932;p77"/>
          <p:cNvGrpSpPr/>
          <p:nvPr/>
        </p:nvGrpSpPr>
        <p:grpSpPr>
          <a:xfrm>
            <a:off x="7777011" y="3728078"/>
            <a:ext cx="293855" cy="644170"/>
            <a:chOff x="241025" y="3151575"/>
            <a:chExt cx="293855" cy="644170"/>
          </a:xfrm>
        </p:grpSpPr>
        <p:sp>
          <p:nvSpPr>
            <p:cNvPr id="8933" name="Google Shape;8933;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7"/>
          <p:cNvGrpSpPr/>
          <p:nvPr/>
        </p:nvGrpSpPr>
        <p:grpSpPr>
          <a:xfrm>
            <a:off x="724994" y="2928078"/>
            <a:ext cx="1779649" cy="591620"/>
            <a:chOff x="246070" y="1983375"/>
            <a:chExt cx="1855347" cy="616849"/>
          </a:xfrm>
        </p:grpSpPr>
        <p:sp>
          <p:nvSpPr>
            <p:cNvPr id="8936" name="Google Shape;8936;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77"/>
          <p:cNvGrpSpPr/>
          <p:nvPr/>
        </p:nvGrpSpPr>
        <p:grpSpPr>
          <a:xfrm>
            <a:off x="2335861" y="1171356"/>
            <a:ext cx="711055" cy="745993"/>
            <a:chOff x="2496269" y="1171698"/>
            <a:chExt cx="761953" cy="799392"/>
          </a:xfrm>
        </p:grpSpPr>
        <p:grpSp>
          <p:nvGrpSpPr>
            <p:cNvPr id="8946" name="Google Shape;8946;p77"/>
            <p:cNvGrpSpPr/>
            <p:nvPr/>
          </p:nvGrpSpPr>
          <p:grpSpPr>
            <a:xfrm>
              <a:off x="2496269" y="1171698"/>
              <a:ext cx="761953" cy="723022"/>
              <a:chOff x="2496269" y="1171698"/>
              <a:chExt cx="761953" cy="723022"/>
            </a:xfrm>
          </p:grpSpPr>
          <p:sp>
            <p:nvSpPr>
              <p:cNvPr id="8947" name="Google Shape;8947;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9" name="Google Shape;8949;p77"/>
              <p:cNvGrpSpPr/>
              <p:nvPr/>
            </p:nvGrpSpPr>
            <p:grpSpPr>
              <a:xfrm>
                <a:off x="2496269" y="1171698"/>
                <a:ext cx="761953" cy="723022"/>
                <a:chOff x="2496269" y="1120652"/>
                <a:chExt cx="761953" cy="723022"/>
              </a:xfrm>
            </p:grpSpPr>
            <p:grpSp>
              <p:nvGrpSpPr>
                <p:cNvPr id="8950" name="Google Shape;8950;p77"/>
                <p:cNvGrpSpPr/>
                <p:nvPr/>
              </p:nvGrpSpPr>
              <p:grpSpPr>
                <a:xfrm>
                  <a:off x="2496269" y="1120652"/>
                  <a:ext cx="761953" cy="723022"/>
                  <a:chOff x="2496269" y="1120652"/>
                  <a:chExt cx="761953" cy="723022"/>
                </a:xfrm>
              </p:grpSpPr>
              <p:grpSp>
                <p:nvGrpSpPr>
                  <p:cNvPr id="8951" name="Google Shape;8951;p77"/>
                  <p:cNvGrpSpPr/>
                  <p:nvPr/>
                </p:nvGrpSpPr>
                <p:grpSpPr>
                  <a:xfrm>
                    <a:off x="2496269" y="1304589"/>
                    <a:ext cx="407089" cy="305057"/>
                    <a:chOff x="2496269" y="1304589"/>
                    <a:chExt cx="407089" cy="305057"/>
                  </a:xfrm>
                </p:grpSpPr>
                <p:sp>
                  <p:nvSpPr>
                    <p:cNvPr id="8952" name="Google Shape;8952;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7"/>
                  <p:cNvGrpSpPr/>
                  <p:nvPr/>
                </p:nvGrpSpPr>
                <p:grpSpPr>
                  <a:xfrm>
                    <a:off x="2586468" y="1493376"/>
                    <a:ext cx="358850" cy="349656"/>
                    <a:chOff x="2586468" y="1493376"/>
                    <a:chExt cx="358850" cy="349656"/>
                  </a:xfrm>
                </p:grpSpPr>
                <p:sp>
                  <p:nvSpPr>
                    <p:cNvPr id="8955" name="Google Shape;8955;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7"/>
                  <p:cNvGrpSpPr/>
                  <p:nvPr/>
                </p:nvGrpSpPr>
                <p:grpSpPr>
                  <a:xfrm>
                    <a:off x="2807939" y="1494024"/>
                    <a:ext cx="358857" cy="349650"/>
                    <a:chOff x="2807939" y="1494024"/>
                    <a:chExt cx="358857" cy="349650"/>
                  </a:xfrm>
                </p:grpSpPr>
                <p:sp>
                  <p:nvSpPr>
                    <p:cNvPr id="8958" name="Google Shape;8958;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7"/>
                  <p:cNvGrpSpPr/>
                  <p:nvPr/>
                </p:nvGrpSpPr>
                <p:grpSpPr>
                  <a:xfrm>
                    <a:off x="2851133" y="1305635"/>
                    <a:ext cx="407089" cy="305057"/>
                    <a:chOff x="2851133" y="1305635"/>
                    <a:chExt cx="407089" cy="305057"/>
                  </a:xfrm>
                </p:grpSpPr>
                <p:sp>
                  <p:nvSpPr>
                    <p:cNvPr id="8961" name="Google Shape;8961;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77"/>
                  <p:cNvGrpSpPr/>
                  <p:nvPr/>
                </p:nvGrpSpPr>
                <p:grpSpPr>
                  <a:xfrm>
                    <a:off x="2727495" y="1120652"/>
                    <a:ext cx="300271" cy="396358"/>
                    <a:chOff x="2727495" y="1120652"/>
                    <a:chExt cx="300271" cy="396358"/>
                  </a:xfrm>
                </p:grpSpPr>
                <p:sp>
                  <p:nvSpPr>
                    <p:cNvPr id="8964" name="Google Shape;8964;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66" name="Google Shape;8966;p77"/>
                <p:cNvGrpSpPr/>
                <p:nvPr/>
              </p:nvGrpSpPr>
              <p:grpSpPr>
                <a:xfrm>
                  <a:off x="2722305" y="1350460"/>
                  <a:ext cx="308357" cy="308344"/>
                  <a:chOff x="2722305" y="1350460"/>
                  <a:chExt cx="308357" cy="308344"/>
                </a:xfrm>
              </p:grpSpPr>
              <p:sp>
                <p:nvSpPr>
                  <p:cNvPr id="8967" name="Google Shape;8967;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8" name="Google Shape;8968;p77"/>
                  <p:cNvGrpSpPr/>
                  <p:nvPr/>
                </p:nvGrpSpPr>
                <p:grpSpPr>
                  <a:xfrm>
                    <a:off x="2725064" y="1364529"/>
                    <a:ext cx="297954" cy="280182"/>
                    <a:chOff x="2725064" y="1364529"/>
                    <a:chExt cx="297954" cy="280182"/>
                  </a:xfrm>
                </p:grpSpPr>
                <p:sp>
                  <p:nvSpPr>
                    <p:cNvPr id="8969" name="Google Shape;8969;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974" name="Google Shape;8974;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77"/>
          <p:cNvGrpSpPr/>
          <p:nvPr/>
        </p:nvGrpSpPr>
        <p:grpSpPr>
          <a:xfrm>
            <a:off x="3924561" y="2927462"/>
            <a:ext cx="1569144" cy="591015"/>
            <a:chOff x="3820100" y="3023049"/>
            <a:chExt cx="1303926" cy="491162"/>
          </a:xfrm>
        </p:grpSpPr>
        <p:grpSp>
          <p:nvGrpSpPr>
            <p:cNvPr id="8980" name="Google Shape;8980;p77"/>
            <p:cNvGrpSpPr/>
            <p:nvPr/>
          </p:nvGrpSpPr>
          <p:grpSpPr>
            <a:xfrm>
              <a:off x="3820100" y="3023072"/>
              <a:ext cx="1303926" cy="491139"/>
              <a:chOff x="3820100" y="3023072"/>
              <a:chExt cx="1303926" cy="491139"/>
            </a:xfrm>
          </p:grpSpPr>
          <p:sp>
            <p:nvSpPr>
              <p:cNvPr id="8981" name="Google Shape;8981;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77"/>
            <p:cNvGrpSpPr/>
            <p:nvPr/>
          </p:nvGrpSpPr>
          <p:grpSpPr>
            <a:xfrm>
              <a:off x="4132439" y="3023645"/>
              <a:ext cx="393633" cy="177096"/>
              <a:chOff x="4132439" y="3023645"/>
              <a:chExt cx="393633" cy="177096"/>
            </a:xfrm>
          </p:grpSpPr>
          <p:sp>
            <p:nvSpPr>
              <p:cNvPr id="8984" name="Google Shape;8984;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77"/>
            <p:cNvGrpSpPr/>
            <p:nvPr/>
          </p:nvGrpSpPr>
          <p:grpSpPr>
            <a:xfrm>
              <a:off x="3921811" y="3023049"/>
              <a:ext cx="1002397" cy="388943"/>
              <a:chOff x="3921811" y="3023049"/>
              <a:chExt cx="1002397" cy="388943"/>
            </a:xfrm>
          </p:grpSpPr>
          <p:sp>
            <p:nvSpPr>
              <p:cNvPr id="8987" name="Google Shape;8987;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77"/>
            <p:cNvGrpSpPr/>
            <p:nvPr/>
          </p:nvGrpSpPr>
          <p:grpSpPr>
            <a:xfrm>
              <a:off x="4023645" y="3023049"/>
              <a:ext cx="683032" cy="286722"/>
              <a:chOff x="4023645" y="3023049"/>
              <a:chExt cx="683032" cy="286722"/>
            </a:xfrm>
          </p:grpSpPr>
          <p:sp>
            <p:nvSpPr>
              <p:cNvPr id="8990" name="Google Shape;8990;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92" name="Google Shape;8992;p77"/>
          <p:cNvGrpSpPr/>
          <p:nvPr/>
        </p:nvGrpSpPr>
        <p:grpSpPr>
          <a:xfrm>
            <a:off x="1556683" y="2054307"/>
            <a:ext cx="713522" cy="688025"/>
            <a:chOff x="1706078" y="2092648"/>
            <a:chExt cx="660913" cy="637296"/>
          </a:xfrm>
        </p:grpSpPr>
        <p:sp>
          <p:nvSpPr>
            <p:cNvPr id="8993" name="Google Shape;8993;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4" name="Google Shape;8994;p77"/>
            <p:cNvGrpSpPr/>
            <p:nvPr/>
          </p:nvGrpSpPr>
          <p:grpSpPr>
            <a:xfrm>
              <a:off x="1706078" y="2092648"/>
              <a:ext cx="660913" cy="575241"/>
              <a:chOff x="1706078" y="2092648"/>
              <a:chExt cx="660913" cy="575241"/>
            </a:xfrm>
          </p:grpSpPr>
          <p:sp>
            <p:nvSpPr>
              <p:cNvPr id="8995" name="Google Shape;8995;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98" name="Google Shape;8998;p77"/>
          <p:cNvGrpSpPr/>
          <p:nvPr/>
        </p:nvGrpSpPr>
        <p:grpSpPr>
          <a:xfrm>
            <a:off x="6318542" y="1171856"/>
            <a:ext cx="1317459" cy="684168"/>
            <a:chOff x="238125" y="999450"/>
            <a:chExt cx="7140700" cy="3708225"/>
          </a:xfrm>
        </p:grpSpPr>
        <p:sp>
          <p:nvSpPr>
            <p:cNvPr id="8999" name="Google Shape;8999;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300" name="Google Shape;300;p38"/>
          <p:cNvSpPr txBox="1">
            <a:spLocks noGrp="1"/>
          </p:cNvSpPr>
          <p:nvPr>
            <p:ph type="subTitle" idx="5"/>
          </p:nvPr>
        </p:nvSpPr>
        <p:spPr>
          <a:xfrm>
            <a:off x="1441944" y="1291115"/>
            <a:ext cx="3130055"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INTRODUCTION</a:t>
            </a:r>
            <a:endParaRPr dirty="0">
              <a:solidFill>
                <a:schemeClr val="dk1"/>
              </a:solidFill>
            </a:endParaRPr>
          </a:p>
        </p:txBody>
      </p:sp>
      <p:sp>
        <p:nvSpPr>
          <p:cNvPr id="301" name="Google Shape;301;p38"/>
          <p:cNvSpPr txBox="1">
            <a:spLocks noGrp="1"/>
          </p:cNvSpPr>
          <p:nvPr>
            <p:ph type="subTitle" idx="6"/>
          </p:nvPr>
        </p:nvSpPr>
        <p:spPr>
          <a:xfrm>
            <a:off x="1441945" y="3572303"/>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ANALYSIS</a:t>
            </a:r>
            <a:endParaRPr dirty="0">
              <a:solidFill>
                <a:schemeClr val="dk1"/>
              </a:solidFill>
            </a:endParaRPr>
          </a:p>
        </p:txBody>
      </p:sp>
      <p:sp>
        <p:nvSpPr>
          <p:cNvPr id="302" name="Google Shape;302;p38"/>
          <p:cNvSpPr txBox="1">
            <a:spLocks noGrp="1"/>
          </p:cNvSpPr>
          <p:nvPr>
            <p:ph type="subTitle" idx="7"/>
          </p:nvPr>
        </p:nvSpPr>
        <p:spPr>
          <a:xfrm>
            <a:off x="1441945" y="2051511"/>
            <a:ext cx="2584800" cy="54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dirty="0"/>
              <a:t>MOTIVATION</a:t>
            </a:r>
            <a:endParaRPr dirty="0">
              <a:solidFill>
                <a:schemeClr val="dk1"/>
              </a:solidFill>
            </a:endParaRPr>
          </a:p>
        </p:txBody>
      </p:sp>
      <p:sp>
        <p:nvSpPr>
          <p:cNvPr id="303" name="Google Shape;303;p38"/>
          <p:cNvSpPr txBox="1">
            <a:spLocks noGrp="1"/>
          </p:cNvSpPr>
          <p:nvPr>
            <p:ph type="subTitle" idx="8"/>
          </p:nvPr>
        </p:nvSpPr>
        <p:spPr>
          <a:xfrm>
            <a:off x="1441945" y="4332699"/>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CONCLUSION</a:t>
            </a:r>
            <a:endParaRPr dirty="0">
              <a:solidFill>
                <a:schemeClr val="dk1"/>
              </a:solidFill>
            </a:endParaRPr>
          </a:p>
        </p:txBody>
      </p:sp>
      <p:sp>
        <p:nvSpPr>
          <p:cNvPr id="328" name="Google Shape;328;p38"/>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a:t>TABLE OF CONTENTS</a:t>
            </a:r>
            <a:endParaRPr/>
          </a:p>
        </p:txBody>
      </p:sp>
      <p:sp>
        <p:nvSpPr>
          <p:cNvPr id="59" name="Google Shape;302;p38">
            <a:extLst>
              <a:ext uri="{FF2B5EF4-FFF2-40B4-BE49-F238E27FC236}">
                <a16:creationId xmlns:a16="http://schemas.microsoft.com/office/drawing/2014/main" id="{EA3CC617-94D8-4C12-B98F-5567BAE6EE7E}"/>
              </a:ext>
            </a:extLst>
          </p:cNvPr>
          <p:cNvSpPr txBox="1">
            <a:spLocks/>
          </p:cNvSpPr>
          <p:nvPr/>
        </p:nvSpPr>
        <p:spPr>
          <a:xfrm>
            <a:off x="1441945" y="2811907"/>
            <a:ext cx="3130054" cy="54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Istok Web"/>
              <a:buNone/>
              <a:defRPr sz="22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spcAft>
                <a:spcPts val="1200"/>
              </a:spcAft>
            </a:pPr>
            <a:r>
              <a:rPr lang="en-SG" dirty="0"/>
              <a:t>PROPOSED SOLUTION</a:t>
            </a:r>
          </a:p>
        </p:txBody>
      </p:sp>
      <p:grpSp>
        <p:nvGrpSpPr>
          <p:cNvPr id="49" name="Group 48">
            <a:extLst>
              <a:ext uri="{FF2B5EF4-FFF2-40B4-BE49-F238E27FC236}">
                <a16:creationId xmlns:a16="http://schemas.microsoft.com/office/drawing/2014/main" id="{52799EB5-8AC3-4790-9C98-E1A09A690A12}"/>
              </a:ext>
            </a:extLst>
          </p:cNvPr>
          <p:cNvGrpSpPr/>
          <p:nvPr/>
        </p:nvGrpSpPr>
        <p:grpSpPr>
          <a:xfrm>
            <a:off x="828675" y="2037591"/>
            <a:ext cx="706209" cy="574441"/>
            <a:chOff x="4829317" y="1597649"/>
            <a:chExt cx="706209" cy="574441"/>
          </a:xfrm>
        </p:grpSpPr>
        <p:sp>
          <p:nvSpPr>
            <p:cNvPr id="50" name="Google Shape;292;p38">
              <a:extLst>
                <a:ext uri="{FF2B5EF4-FFF2-40B4-BE49-F238E27FC236}">
                  <a16:creationId xmlns:a16="http://schemas.microsoft.com/office/drawing/2014/main" id="{47146F11-7D4F-4078-A08C-758610E9A1AA}"/>
                </a:ext>
              </a:extLst>
            </p:cNvPr>
            <p:cNvSpPr/>
            <p:nvPr/>
          </p:nvSpPr>
          <p:spPr>
            <a:xfrm>
              <a:off x="4829317" y="1616207"/>
              <a:ext cx="543940" cy="527782"/>
            </a:xfrm>
            <a:prstGeom prst="rect">
              <a:avLst/>
            </a:prstGeom>
            <a:solidFill>
              <a:schemeClr val="accent1">
                <a:lumMod val="7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04;p38">
              <a:extLst>
                <a:ext uri="{FF2B5EF4-FFF2-40B4-BE49-F238E27FC236}">
                  <a16:creationId xmlns:a16="http://schemas.microsoft.com/office/drawing/2014/main" id="{1EF2A061-5BB4-4714-AEA0-ED5197F6643C}"/>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2</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0" name="Group 69">
            <a:extLst>
              <a:ext uri="{FF2B5EF4-FFF2-40B4-BE49-F238E27FC236}">
                <a16:creationId xmlns:a16="http://schemas.microsoft.com/office/drawing/2014/main" id="{D3217D45-C2C5-4D7E-936A-0FB1AE060629}"/>
              </a:ext>
            </a:extLst>
          </p:cNvPr>
          <p:cNvGrpSpPr/>
          <p:nvPr/>
        </p:nvGrpSpPr>
        <p:grpSpPr>
          <a:xfrm>
            <a:off x="828675" y="1277195"/>
            <a:ext cx="706209" cy="574441"/>
            <a:chOff x="4829317" y="1597649"/>
            <a:chExt cx="706209" cy="574441"/>
          </a:xfrm>
        </p:grpSpPr>
        <p:sp>
          <p:nvSpPr>
            <p:cNvPr id="71" name="Google Shape;292;p38">
              <a:extLst>
                <a:ext uri="{FF2B5EF4-FFF2-40B4-BE49-F238E27FC236}">
                  <a16:creationId xmlns:a16="http://schemas.microsoft.com/office/drawing/2014/main" id="{369A5969-03D2-485F-B230-66CD71EF10D6}"/>
                </a:ext>
              </a:extLst>
            </p:cNvPr>
            <p:cNvSpPr/>
            <p:nvPr/>
          </p:nvSpPr>
          <p:spPr>
            <a:xfrm>
              <a:off x="4829317" y="1616207"/>
              <a:ext cx="543940" cy="527782"/>
            </a:xfrm>
            <a:prstGeom prst="rect">
              <a:avLst/>
            </a:prstGeom>
            <a:solidFill>
              <a:schemeClr val="accent1">
                <a:lumMod val="9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304;p38">
              <a:extLst>
                <a:ext uri="{FF2B5EF4-FFF2-40B4-BE49-F238E27FC236}">
                  <a16:creationId xmlns:a16="http://schemas.microsoft.com/office/drawing/2014/main" id="{004E09DE-DE7A-4E83-AAFE-67608BCB7A40}"/>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1</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3" name="Group 72">
            <a:extLst>
              <a:ext uri="{FF2B5EF4-FFF2-40B4-BE49-F238E27FC236}">
                <a16:creationId xmlns:a16="http://schemas.microsoft.com/office/drawing/2014/main" id="{E980FC2B-2DD7-4D13-BE12-E2321E3AEAE7}"/>
              </a:ext>
            </a:extLst>
          </p:cNvPr>
          <p:cNvGrpSpPr/>
          <p:nvPr/>
        </p:nvGrpSpPr>
        <p:grpSpPr>
          <a:xfrm>
            <a:off x="828675" y="2797987"/>
            <a:ext cx="706209" cy="574441"/>
            <a:chOff x="4829317" y="1597649"/>
            <a:chExt cx="706209" cy="574441"/>
          </a:xfrm>
        </p:grpSpPr>
        <p:sp>
          <p:nvSpPr>
            <p:cNvPr id="74" name="Google Shape;292;p38">
              <a:extLst>
                <a:ext uri="{FF2B5EF4-FFF2-40B4-BE49-F238E27FC236}">
                  <a16:creationId xmlns:a16="http://schemas.microsoft.com/office/drawing/2014/main" id="{1BE83D5F-4DD5-445C-AC73-D90827387B2D}"/>
                </a:ext>
              </a:extLst>
            </p:cNvPr>
            <p:cNvSpPr/>
            <p:nvPr/>
          </p:nvSpPr>
          <p:spPr>
            <a:xfrm>
              <a:off x="4829317" y="1616207"/>
              <a:ext cx="543940" cy="527782"/>
            </a:xfrm>
            <a:prstGeom prst="rect">
              <a:avLst/>
            </a:prstGeom>
            <a:solidFill>
              <a:schemeClr val="accent1">
                <a:lumMod val="5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04;p38">
              <a:extLst>
                <a:ext uri="{FF2B5EF4-FFF2-40B4-BE49-F238E27FC236}">
                  <a16:creationId xmlns:a16="http://schemas.microsoft.com/office/drawing/2014/main" id="{A41C68D3-12D3-4A89-969B-6D3E8A1EF3E6}"/>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3</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6" name="Group 75">
            <a:extLst>
              <a:ext uri="{FF2B5EF4-FFF2-40B4-BE49-F238E27FC236}">
                <a16:creationId xmlns:a16="http://schemas.microsoft.com/office/drawing/2014/main" id="{735C48B8-65FF-4DD7-8B2E-D9C5847D5A10}"/>
              </a:ext>
            </a:extLst>
          </p:cNvPr>
          <p:cNvGrpSpPr/>
          <p:nvPr/>
        </p:nvGrpSpPr>
        <p:grpSpPr>
          <a:xfrm>
            <a:off x="828675" y="3558383"/>
            <a:ext cx="706209" cy="574441"/>
            <a:chOff x="4829317" y="1597649"/>
            <a:chExt cx="706209" cy="574441"/>
          </a:xfrm>
        </p:grpSpPr>
        <p:sp>
          <p:nvSpPr>
            <p:cNvPr id="77" name="Google Shape;292;p38">
              <a:extLst>
                <a:ext uri="{FF2B5EF4-FFF2-40B4-BE49-F238E27FC236}">
                  <a16:creationId xmlns:a16="http://schemas.microsoft.com/office/drawing/2014/main" id="{621E9058-81FD-46B3-B047-9452DAE45DA6}"/>
                </a:ext>
              </a:extLst>
            </p:cNvPr>
            <p:cNvSpPr/>
            <p:nvPr/>
          </p:nvSpPr>
          <p:spPr>
            <a:xfrm>
              <a:off x="4829317" y="1616207"/>
              <a:ext cx="543940" cy="527782"/>
            </a:xfrm>
            <a:prstGeom prst="rect">
              <a:avLst/>
            </a:prstGeom>
            <a:solidFill>
              <a:schemeClr val="accent1">
                <a:lumMod val="2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04;p38">
              <a:extLst>
                <a:ext uri="{FF2B5EF4-FFF2-40B4-BE49-F238E27FC236}">
                  <a16:creationId xmlns:a16="http://schemas.microsoft.com/office/drawing/2014/main" id="{64A1FAD1-D9C2-4D66-8F39-852E519347DF}"/>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4</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9" name="Group 78">
            <a:extLst>
              <a:ext uri="{FF2B5EF4-FFF2-40B4-BE49-F238E27FC236}">
                <a16:creationId xmlns:a16="http://schemas.microsoft.com/office/drawing/2014/main" id="{551E6C22-2793-4392-A16C-0C828F82B43F}"/>
              </a:ext>
            </a:extLst>
          </p:cNvPr>
          <p:cNvGrpSpPr/>
          <p:nvPr/>
        </p:nvGrpSpPr>
        <p:grpSpPr>
          <a:xfrm>
            <a:off x="828675" y="4318779"/>
            <a:ext cx="706209" cy="574441"/>
            <a:chOff x="4829317" y="1597649"/>
            <a:chExt cx="706209" cy="574441"/>
          </a:xfrm>
        </p:grpSpPr>
        <p:sp>
          <p:nvSpPr>
            <p:cNvPr id="80" name="Google Shape;292;p38">
              <a:extLst>
                <a:ext uri="{FF2B5EF4-FFF2-40B4-BE49-F238E27FC236}">
                  <a16:creationId xmlns:a16="http://schemas.microsoft.com/office/drawing/2014/main" id="{F416AF34-8E10-46BB-9A51-39F48379AC97}"/>
                </a:ext>
              </a:extLst>
            </p:cNvPr>
            <p:cNvSpPr/>
            <p:nvPr/>
          </p:nvSpPr>
          <p:spPr>
            <a:xfrm>
              <a:off x="4829317" y="1616207"/>
              <a:ext cx="543940" cy="527782"/>
            </a:xfrm>
            <a:prstGeom prst="rect">
              <a:avLst/>
            </a:prstGeom>
            <a:solidFill>
              <a:schemeClr val="accent1">
                <a:lumMod val="1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04;p38">
              <a:extLst>
                <a:ext uri="{FF2B5EF4-FFF2-40B4-BE49-F238E27FC236}">
                  <a16:creationId xmlns:a16="http://schemas.microsoft.com/office/drawing/2014/main" id="{07B2E35F-A20D-4827-8500-741A5F543898}"/>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5</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250"/>
                                        <p:tgtEl>
                                          <p:spTgt spid="3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302">
                                            <p:txEl>
                                              <p:pRg st="0" end="0"/>
                                            </p:txEl>
                                          </p:spTgt>
                                        </p:tgtEl>
                                        <p:attrNameLst>
                                          <p:attrName>style.visibility</p:attrName>
                                        </p:attrNameLst>
                                      </p:cBhvr>
                                      <p:to>
                                        <p:strVal val="visible"/>
                                      </p:to>
                                    </p:set>
                                    <p:animEffect transition="in" filter="fade">
                                      <p:cBhvr>
                                        <p:cTn id="14" dur="250"/>
                                        <p:tgtEl>
                                          <p:spTgt spid="30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250"/>
                                        <p:tgtEl>
                                          <p:spTgt spid="73"/>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301">
                                            <p:txEl>
                                              <p:pRg st="0" end="0"/>
                                            </p:txEl>
                                          </p:spTgt>
                                        </p:tgtEl>
                                        <p:attrNameLst>
                                          <p:attrName>style.visibility</p:attrName>
                                        </p:attrNameLst>
                                      </p:cBhvr>
                                      <p:to>
                                        <p:strVal val="visible"/>
                                      </p:to>
                                    </p:set>
                                    <p:animEffect transition="in" filter="fade">
                                      <p:cBhvr>
                                        <p:cTn id="28" dur="250"/>
                                        <p:tgtEl>
                                          <p:spTgt spid="301">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250"/>
                                        <p:tgtEl>
                                          <p:spTgt spid="76"/>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03">
                                            <p:txEl>
                                              <p:pRg st="0" end="0"/>
                                            </p:txEl>
                                          </p:spTgt>
                                        </p:tgtEl>
                                        <p:attrNameLst>
                                          <p:attrName>style.visibility</p:attrName>
                                        </p:attrNameLst>
                                      </p:cBhvr>
                                      <p:to>
                                        <p:strVal val="visible"/>
                                      </p:to>
                                    </p:set>
                                    <p:animEffect transition="in" filter="fade">
                                      <p:cBhvr>
                                        <p:cTn id="35" dur="250"/>
                                        <p:tgtEl>
                                          <p:spTgt spid="30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P spid="301" grpId="0" build="p"/>
      <p:bldP spid="302" grpId="0" build="p"/>
      <p:bldP spid="303" grpId="0" build="p"/>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11"/>
        <p:cNvGrpSpPr/>
        <p:nvPr/>
      </p:nvGrpSpPr>
      <p:grpSpPr>
        <a:xfrm>
          <a:off x="0" y="0"/>
          <a:ext cx="0" cy="0"/>
          <a:chOff x="0" y="0"/>
          <a:chExt cx="0" cy="0"/>
        </a:xfrm>
      </p:grpSpPr>
      <p:grpSp>
        <p:nvGrpSpPr>
          <p:cNvPr id="9012" name="Google Shape;9012;p78"/>
          <p:cNvGrpSpPr/>
          <p:nvPr/>
        </p:nvGrpSpPr>
        <p:grpSpPr>
          <a:xfrm>
            <a:off x="729238" y="1179665"/>
            <a:ext cx="1636117" cy="1526144"/>
            <a:chOff x="729238" y="1179665"/>
            <a:chExt cx="1636117" cy="1526144"/>
          </a:xfrm>
        </p:grpSpPr>
        <p:grpSp>
          <p:nvGrpSpPr>
            <p:cNvPr id="9013" name="Google Shape;9013;p78"/>
            <p:cNvGrpSpPr/>
            <p:nvPr/>
          </p:nvGrpSpPr>
          <p:grpSpPr>
            <a:xfrm>
              <a:off x="729238" y="1179665"/>
              <a:ext cx="80700" cy="1526144"/>
              <a:chOff x="729238" y="1179665"/>
              <a:chExt cx="80700" cy="1526144"/>
            </a:xfrm>
          </p:grpSpPr>
          <p:sp>
            <p:nvSpPr>
              <p:cNvPr id="9014" name="Google Shape;9014;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78"/>
            <p:cNvGrpSpPr/>
            <p:nvPr/>
          </p:nvGrpSpPr>
          <p:grpSpPr>
            <a:xfrm>
              <a:off x="903098" y="1179665"/>
              <a:ext cx="80700" cy="1526144"/>
              <a:chOff x="903098" y="1179665"/>
              <a:chExt cx="80700" cy="1526144"/>
            </a:xfrm>
          </p:grpSpPr>
          <p:sp>
            <p:nvSpPr>
              <p:cNvPr id="9025" name="Google Shape;9025;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78"/>
            <p:cNvGrpSpPr/>
            <p:nvPr/>
          </p:nvGrpSpPr>
          <p:grpSpPr>
            <a:xfrm>
              <a:off x="1076958" y="1179665"/>
              <a:ext cx="80700" cy="1526144"/>
              <a:chOff x="1076958" y="1179665"/>
              <a:chExt cx="80700" cy="1526144"/>
            </a:xfrm>
          </p:grpSpPr>
          <p:sp>
            <p:nvSpPr>
              <p:cNvPr id="9036" name="Google Shape;9036;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78"/>
            <p:cNvGrpSpPr/>
            <p:nvPr/>
          </p:nvGrpSpPr>
          <p:grpSpPr>
            <a:xfrm>
              <a:off x="1247707" y="1179665"/>
              <a:ext cx="80700" cy="1526144"/>
              <a:chOff x="1247707" y="1179665"/>
              <a:chExt cx="80700" cy="1526144"/>
            </a:xfrm>
          </p:grpSpPr>
          <p:sp>
            <p:nvSpPr>
              <p:cNvPr id="9047" name="Google Shape;9047;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78"/>
            <p:cNvGrpSpPr/>
            <p:nvPr/>
          </p:nvGrpSpPr>
          <p:grpSpPr>
            <a:xfrm>
              <a:off x="1421567" y="1179665"/>
              <a:ext cx="80700" cy="1526144"/>
              <a:chOff x="1421567" y="1179665"/>
              <a:chExt cx="80700" cy="1526144"/>
            </a:xfrm>
          </p:grpSpPr>
          <p:sp>
            <p:nvSpPr>
              <p:cNvPr id="9058" name="Google Shape;9058;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78"/>
            <p:cNvGrpSpPr/>
            <p:nvPr/>
          </p:nvGrpSpPr>
          <p:grpSpPr>
            <a:xfrm>
              <a:off x="1592327" y="1179665"/>
              <a:ext cx="80700" cy="1526144"/>
              <a:chOff x="1592327" y="1179665"/>
              <a:chExt cx="80700" cy="1526144"/>
            </a:xfrm>
          </p:grpSpPr>
          <p:sp>
            <p:nvSpPr>
              <p:cNvPr id="9069" name="Google Shape;9069;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78"/>
            <p:cNvGrpSpPr/>
            <p:nvPr/>
          </p:nvGrpSpPr>
          <p:grpSpPr>
            <a:xfrm>
              <a:off x="1766187" y="1179665"/>
              <a:ext cx="80700" cy="1526144"/>
              <a:chOff x="1766187" y="1179665"/>
              <a:chExt cx="80700" cy="1526144"/>
            </a:xfrm>
          </p:grpSpPr>
          <p:sp>
            <p:nvSpPr>
              <p:cNvPr id="9080" name="Google Shape;9080;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78"/>
            <p:cNvGrpSpPr/>
            <p:nvPr/>
          </p:nvGrpSpPr>
          <p:grpSpPr>
            <a:xfrm>
              <a:off x="1936935" y="1179665"/>
              <a:ext cx="80700" cy="1526144"/>
              <a:chOff x="1936935" y="1179665"/>
              <a:chExt cx="80700" cy="1526144"/>
            </a:xfrm>
          </p:grpSpPr>
          <p:sp>
            <p:nvSpPr>
              <p:cNvPr id="9091" name="Google Shape;9091;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78"/>
            <p:cNvGrpSpPr/>
            <p:nvPr/>
          </p:nvGrpSpPr>
          <p:grpSpPr>
            <a:xfrm>
              <a:off x="2110795" y="1179665"/>
              <a:ext cx="80700" cy="1526144"/>
              <a:chOff x="2110795" y="1179665"/>
              <a:chExt cx="80700" cy="1526144"/>
            </a:xfrm>
          </p:grpSpPr>
          <p:sp>
            <p:nvSpPr>
              <p:cNvPr id="9102" name="Google Shape;9102;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78"/>
            <p:cNvGrpSpPr/>
            <p:nvPr/>
          </p:nvGrpSpPr>
          <p:grpSpPr>
            <a:xfrm>
              <a:off x="2284655" y="1179665"/>
              <a:ext cx="80700" cy="1526144"/>
              <a:chOff x="2284655" y="1179665"/>
              <a:chExt cx="80700" cy="1526144"/>
            </a:xfrm>
          </p:grpSpPr>
          <p:sp>
            <p:nvSpPr>
              <p:cNvPr id="9113" name="Google Shape;9113;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23" name="Google Shape;9123;p78"/>
          <p:cNvGrpSpPr/>
          <p:nvPr/>
        </p:nvGrpSpPr>
        <p:grpSpPr>
          <a:xfrm>
            <a:off x="2623904" y="1198803"/>
            <a:ext cx="1364248" cy="1102133"/>
            <a:chOff x="2623904" y="1198803"/>
            <a:chExt cx="1364248" cy="1102133"/>
          </a:xfrm>
        </p:grpSpPr>
        <p:grpSp>
          <p:nvGrpSpPr>
            <p:cNvPr id="9124" name="Google Shape;9124;p78"/>
            <p:cNvGrpSpPr/>
            <p:nvPr/>
          </p:nvGrpSpPr>
          <p:grpSpPr>
            <a:xfrm>
              <a:off x="2623907" y="1198803"/>
              <a:ext cx="1364245" cy="273000"/>
              <a:chOff x="2623907" y="1198803"/>
              <a:chExt cx="1364245" cy="273000"/>
            </a:xfrm>
          </p:grpSpPr>
          <p:sp>
            <p:nvSpPr>
              <p:cNvPr id="9125" name="Google Shape;9125;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78"/>
            <p:cNvGrpSpPr/>
            <p:nvPr/>
          </p:nvGrpSpPr>
          <p:grpSpPr>
            <a:xfrm>
              <a:off x="2623904" y="1476964"/>
              <a:ext cx="1364245" cy="273000"/>
              <a:chOff x="2623904" y="1476964"/>
              <a:chExt cx="1364245" cy="273000"/>
            </a:xfrm>
          </p:grpSpPr>
          <p:sp>
            <p:nvSpPr>
              <p:cNvPr id="9131" name="Google Shape;9131;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78"/>
            <p:cNvGrpSpPr/>
            <p:nvPr/>
          </p:nvGrpSpPr>
          <p:grpSpPr>
            <a:xfrm>
              <a:off x="2623907" y="1749775"/>
              <a:ext cx="1364245" cy="273000"/>
              <a:chOff x="2623907" y="1749775"/>
              <a:chExt cx="1364245" cy="273000"/>
            </a:xfrm>
          </p:grpSpPr>
          <p:sp>
            <p:nvSpPr>
              <p:cNvPr id="9137" name="Google Shape;9137;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78"/>
            <p:cNvGrpSpPr/>
            <p:nvPr/>
          </p:nvGrpSpPr>
          <p:grpSpPr>
            <a:xfrm>
              <a:off x="2623904" y="2027936"/>
              <a:ext cx="1364245" cy="273000"/>
              <a:chOff x="2623904" y="2027936"/>
              <a:chExt cx="1364245" cy="273000"/>
            </a:xfrm>
          </p:grpSpPr>
          <p:sp>
            <p:nvSpPr>
              <p:cNvPr id="9143" name="Google Shape;9143;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48" name="Google Shape;9148;p78"/>
          <p:cNvGrpSpPr/>
          <p:nvPr/>
        </p:nvGrpSpPr>
        <p:grpSpPr>
          <a:xfrm>
            <a:off x="2613365" y="2657876"/>
            <a:ext cx="1387541" cy="159124"/>
            <a:chOff x="3200660" y="2180272"/>
            <a:chExt cx="2563824" cy="378237"/>
          </a:xfrm>
        </p:grpSpPr>
        <p:sp>
          <p:nvSpPr>
            <p:cNvPr id="9149" name="Google Shape;9149;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78"/>
          <p:cNvGrpSpPr/>
          <p:nvPr/>
        </p:nvGrpSpPr>
        <p:grpSpPr>
          <a:xfrm>
            <a:off x="2609890" y="2935640"/>
            <a:ext cx="1390502" cy="159625"/>
            <a:chOff x="3530150" y="2790075"/>
            <a:chExt cx="1962600" cy="225300"/>
          </a:xfrm>
        </p:grpSpPr>
        <p:sp>
          <p:nvSpPr>
            <p:cNvPr id="9168" name="Google Shape;9168;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78"/>
          <p:cNvGrpSpPr/>
          <p:nvPr/>
        </p:nvGrpSpPr>
        <p:grpSpPr>
          <a:xfrm>
            <a:off x="2609948" y="3213905"/>
            <a:ext cx="1411629" cy="154175"/>
            <a:chOff x="3558802" y="4011244"/>
            <a:chExt cx="1866000" cy="111600"/>
          </a:xfrm>
        </p:grpSpPr>
        <p:sp>
          <p:nvSpPr>
            <p:cNvPr id="9171" name="Google Shape;9171;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78"/>
          <p:cNvGrpSpPr/>
          <p:nvPr/>
        </p:nvGrpSpPr>
        <p:grpSpPr>
          <a:xfrm>
            <a:off x="2610235" y="2419475"/>
            <a:ext cx="1383503" cy="119761"/>
            <a:chOff x="3465975" y="2270258"/>
            <a:chExt cx="1986364" cy="171947"/>
          </a:xfrm>
        </p:grpSpPr>
        <p:sp>
          <p:nvSpPr>
            <p:cNvPr id="9174" name="Google Shape;9174;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78"/>
          <p:cNvGrpSpPr/>
          <p:nvPr/>
        </p:nvGrpSpPr>
        <p:grpSpPr>
          <a:xfrm>
            <a:off x="2621243" y="3783248"/>
            <a:ext cx="1369531" cy="195460"/>
            <a:chOff x="723300" y="4253549"/>
            <a:chExt cx="2276482" cy="324900"/>
          </a:xfrm>
        </p:grpSpPr>
        <p:sp>
          <p:nvSpPr>
            <p:cNvPr id="9183" name="Google Shape;9183;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78"/>
          <p:cNvGrpSpPr/>
          <p:nvPr/>
        </p:nvGrpSpPr>
        <p:grpSpPr>
          <a:xfrm>
            <a:off x="2610803" y="3484489"/>
            <a:ext cx="1389066" cy="180119"/>
            <a:chOff x="705948" y="3788465"/>
            <a:chExt cx="2308953" cy="299400"/>
          </a:xfrm>
        </p:grpSpPr>
        <p:sp>
          <p:nvSpPr>
            <p:cNvPr id="9189" name="Google Shape;9189;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78"/>
          <p:cNvGrpSpPr/>
          <p:nvPr/>
        </p:nvGrpSpPr>
        <p:grpSpPr>
          <a:xfrm>
            <a:off x="4207794" y="2088443"/>
            <a:ext cx="1433821" cy="191501"/>
            <a:chOff x="4273350" y="2088443"/>
            <a:chExt cx="1433821" cy="191501"/>
          </a:xfrm>
        </p:grpSpPr>
        <p:grpSp>
          <p:nvGrpSpPr>
            <p:cNvPr id="9195" name="Google Shape;9195;p78"/>
            <p:cNvGrpSpPr/>
            <p:nvPr/>
          </p:nvGrpSpPr>
          <p:grpSpPr>
            <a:xfrm>
              <a:off x="4273350" y="2088443"/>
              <a:ext cx="1433821" cy="0"/>
              <a:chOff x="5224975" y="2962250"/>
              <a:chExt cx="1544400" cy="0"/>
            </a:xfrm>
          </p:grpSpPr>
          <p:cxnSp>
            <p:nvCxnSpPr>
              <p:cNvPr id="9196" name="Google Shape;9196;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197" name="Google Shape;9197;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9198" name="Google Shape;9198;p78"/>
            <p:cNvGrpSpPr/>
            <p:nvPr/>
          </p:nvGrpSpPr>
          <p:grpSpPr>
            <a:xfrm>
              <a:off x="4273350" y="2279944"/>
              <a:ext cx="1433821" cy="0"/>
              <a:chOff x="5224975" y="2962250"/>
              <a:chExt cx="1544400" cy="0"/>
            </a:xfrm>
          </p:grpSpPr>
          <p:cxnSp>
            <p:nvCxnSpPr>
              <p:cNvPr id="9199" name="Google Shape;9199;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200" name="Google Shape;9200;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9201" name="Google Shape;9201;p78"/>
          <p:cNvGrpSpPr/>
          <p:nvPr/>
        </p:nvGrpSpPr>
        <p:grpSpPr>
          <a:xfrm>
            <a:off x="2658741" y="4097347"/>
            <a:ext cx="1304609" cy="294074"/>
            <a:chOff x="2658741" y="4097347"/>
            <a:chExt cx="1304609" cy="294074"/>
          </a:xfrm>
        </p:grpSpPr>
        <p:grpSp>
          <p:nvGrpSpPr>
            <p:cNvPr id="9202" name="Google Shape;9202;p78"/>
            <p:cNvGrpSpPr/>
            <p:nvPr/>
          </p:nvGrpSpPr>
          <p:grpSpPr>
            <a:xfrm>
              <a:off x="2658741" y="4097347"/>
              <a:ext cx="118572" cy="294074"/>
              <a:chOff x="3343310" y="4475555"/>
              <a:chExt cx="127717" cy="316753"/>
            </a:xfrm>
          </p:grpSpPr>
          <p:sp>
            <p:nvSpPr>
              <p:cNvPr id="9203" name="Google Shape;9203;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78"/>
            <p:cNvGrpSpPr/>
            <p:nvPr/>
          </p:nvGrpSpPr>
          <p:grpSpPr>
            <a:xfrm>
              <a:off x="3815519" y="4098388"/>
              <a:ext cx="147831" cy="291991"/>
              <a:chOff x="3527539" y="4476677"/>
              <a:chExt cx="159232" cy="314510"/>
            </a:xfrm>
          </p:grpSpPr>
          <p:sp>
            <p:nvSpPr>
              <p:cNvPr id="9206" name="Google Shape;9206;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78"/>
            <p:cNvGrpSpPr/>
            <p:nvPr/>
          </p:nvGrpSpPr>
          <p:grpSpPr>
            <a:xfrm>
              <a:off x="3511696" y="4098388"/>
              <a:ext cx="147831" cy="291991"/>
              <a:chOff x="3527539" y="4476677"/>
              <a:chExt cx="159232" cy="314510"/>
            </a:xfrm>
          </p:grpSpPr>
          <p:sp>
            <p:nvSpPr>
              <p:cNvPr id="9209" name="Google Shape;9209;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78"/>
            <p:cNvGrpSpPr/>
            <p:nvPr/>
          </p:nvGrpSpPr>
          <p:grpSpPr>
            <a:xfrm>
              <a:off x="3207874" y="4098388"/>
              <a:ext cx="147831" cy="291991"/>
              <a:chOff x="3527539" y="4476677"/>
              <a:chExt cx="159232" cy="314510"/>
            </a:xfrm>
          </p:grpSpPr>
          <p:sp>
            <p:nvSpPr>
              <p:cNvPr id="9212" name="Google Shape;9212;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78"/>
            <p:cNvGrpSpPr/>
            <p:nvPr/>
          </p:nvGrpSpPr>
          <p:grpSpPr>
            <a:xfrm>
              <a:off x="2933305" y="4097347"/>
              <a:ext cx="118572" cy="294074"/>
              <a:chOff x="3343310" y="4475555"/>
              <a:chExt cx="127717" cy="316753"/>
            </a:xfrm>
          </p:grpSpPr>
          <p:sp>
            <p:nvSpPr>
              <p:cNvPr id="9215" name="Google Shape;9215;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17" name="Google Shape;9217;p78"/>
          <p:cNvGrpSpPr/>
          <p:nvPr/>
        </p:nvGrpSpPr>
        <p:grpSpPr>
          <a:xfrm>
            <a:off x="4209349" y="1176041"/>
            <a:ext cx="1430711" cy="751237"/>
            <a:chOff x="5159450" y="1919950"/>
            <a:chExt cx="1541050" cy="862500"/>
          </a:xfrm>
        </p:grpSpPr>
        <p:sp>
          <p:nvSpPr>
            <p:cNvPr id="9218" name="Google Shape;9218;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219" name="Google Shape;9219;p78"/>
            <p:cNvGrpSpPr/>
            <p:nvPr/>
          </p:nvGrpSpPr>
          <p:grpSpPr>
            <a:xfrm>
              <a:off x="5159450" y="1919950"/>
              <a:ext cx="1541050" cy="862500"/>
              <a:chOff x="5159450" y="1919950"/>
              <a:chExt cx="1541050" cy="862500"/>
            </a:xfrm>
          </p:grpSpPr>
          <p:cxnSp>
            <p:nvCxnSpPr>
              <p:cNvPr id="9220" name="Google Shape;9220;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221" name="Google Shape;9221;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222" name="Google Shape;9222;p78"/>
          <p:cNvGrpSpPr/>
          <p:nvPr/>
        </p:nvGrpSpPr>
        <p:grpSpPr>
          <a:xfrm>
            <a:off x="4257486" y="2439811"/>
            <a:ext cx="1334436" cy="967914"/>
            <a:chOff x="4294923" y="2439811"/>
            <a:chExt cx="1334436" cy="967914"/>
          </a:xfrm>
        </p:grpSpPr>
        <p:grpSp>
          <p:nvGrpSpPr>
            <p:cNvPr id="9223" name="Google Shape;9223;p78"/>
            <p:cNvGrpSpPr/>
            <p:nvPr/>
          </p:nvGrpSpPr>
          <p:grpSpPr>
            <a:xfrm>
              <a:off x="4960455" y="2469658"/>
              <a:ext cx="668904" cy="885524"/>
              <a:chOff x="4960455" y="2469658"/>
              <a:chExt cx="668904" cy="885524"/>
            </a:xfrm>
          </p:grpSpPr>
          <p:sp>
            <p:nvSpPr>
              <p:cNvPr id="9224" name="Google Shape;9224;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78"/>
            <p:cNvGrpSpPr/>
            <p:nvPr/>
          </p:nvGrpSpPr>
          <p:grpSpPr>
            <a:xfrm>
              <a:off x="4294923" y="2469658"/>
              <a:ext cx="668951" cy="885524"/>
              <a:chOff x="4294923" y="2469658"/>
              <a:chExt cx="668951" cy="885524"/>
            </a:xfrm>
          </p:grpSpPr>
          <p:sp>
            <p:nvSpPr>
              <p:cNvPr id="9231" name="Google Shape;9231;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7" name="Google Shape;9237;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8"/>
          <p:cNvGrpSpPr/>
          <p:nvPr/>
        </p:nvGrpSpPr>
        <p:grpSpPr>
          <a:xfrm>
            <a:off x="4243690" y="3494256"/>
            <a:ext cx="1430949" cy="897289"/>
            <a:chOff x="4351371" y="3547942"/>
            <a:chExt cx="1345130" cy="843475"/>
          </a:xfrm>
        </p:grpSpPr>
        <p:grpSp>
          <p:nvGrpSpPr>
            <p:cNvPr id="9239" name="Google Shape;9239;p78"/>
            <p:cNvGrpSpPr/>
            <p:nvPr/>
          </p:nvGrpSpPr>
          <p:grpSpPr>
            <a:xfrm>
              <a:off x="4351371" y="4209917"/>
              <a:ext cx="1345130" cy="181500"/>
              <a:chOff x="4351371" y="4209917"/>
              <a:chExt cx="1345130" cy="181500"/>
            </a:xfrm>
          </p:grpSpPr>
          <p:sp>
            <p:nvSpPr>
              <p:cNvPr id="9240" name="Google Shape;9240;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41" name="Google Shape;9241;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9242" name="Google Shape;9242;p78"/>
            <p:cNvGrpSpPr/>
            <p:nvPr/>
          </p:nvGrpSpPr>
          <p:grpSpPr>
            <a:xfrm>
              <a:off x="4403010" y="3985221"/>
              <a:ext cx="1109518" cy="181500"/>
              <a:chOff x="4403010" y="3985221"/>
              <a:chExt cx="1109518" cy="181500"/>
            </a:xfrm>
          </p:grpSpPr>
          <p:sp>
            <p:nvSpPr>
              <p:cNvPr id="9243" name="Google Shape;9243;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44" name="Google Shape;9244;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9245" name="Google Shape;9245;p78"/>
            <p:cNvGrpSpPr/>
            <p:nvPr/>
          </p:nvGrpSpPr>
          <p:grpSpPr>
            <a:xfrm>
              <a:off x="4618704" y="3766582"/>
              <a:ext cx="807858" cy="181500"/>
              <a:chOff x="4618704" y="3766582"/>
              <a:chExt cx="807858" cy="181500"/>
            </a:xfrm>
          </p:grpSpPr>
          <p:sp>
            <p:nvSpPr>
              <p:cNvPr id="9246" name="Google Shape;9246;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47" name="Google Shape;9247;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9248" name="Google Shape;9248;p78"/>
            <p:cNvGrpSpPr/>
            <p:nvPr/>
          </p:nvGrpSpPr>
          <p:grpSpPr>
            <a:xfrm>
              <a:off x="4735238" y="3547942"/>
              <a:ext cx="462839" cy="181500"/>
              <a:chOff x="4735238" y="3547942"/>
              <a:chExt cx="462839" cy="181500"/>
            </a:xfrm>
          </p:grpSpPr>
          <p:sp>
            <p:nvSpPr>
              <p:cNvPr id="9249" name="Google Shape;9249;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50" name="Google Shape;9250;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9251" name="Google Shape;9251;p78"/>
          <p:cNvGrpSpPr/>
          <p:nvPr/>
        </p:nvGrpSpPr>
        <p:grpSpPr>
          <a:xfrm>
            <a:off x="7420047" y="2429580"/>
            <a:ext cx="1020955" cy="928853"/>
            <a:chOff x="926675" y="238125"/>
            <a:chExt cx="5755100" cy="5232975"/>
          </a:xfrm>
        </p:grpSpPr>
        <p:sp>
          <p:nvSpPr>
            <p:cNvPr id="9252" name="Google Shape;9252;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8"/>
          <p:cNvGrpSpPr/>
          <p:nvPr/>
        </p:nvGrpSpPr>
        <p:grpSpPr>
          <a:xfrm>
            <a:off x="727421" y="2828315"/>
            <a:ext cx="1695374" cy="1560837"/>
            <a:chOff x="727421" y="2828315"/>
            <a:chExt cx="1695374" cy="1560837"/>
          </a:xfrm>
        </p:grpSpPr>
        <p:grpSp>
          <p:nvGrpSpPr>
            <p:cNvPr id="9257" name="Google Shape;9257;p78"/>
            <p:cNvGrpSpPr/>
            <p:nvPr/>
          </p:nvGrpSpPr>
          <p:grpSpPr>
            <a:xfrm>
              <a:off x="727421" y="2828315"/>
              <a:ext cx="1695374" cy="1560837"/>
              <a:chOff x="734799" y="2782450"/>
              <a:chExt cx="1571100" cy="1577400"/>
            </a:xfrm>
          </p:grpSpPr>
          <p:cxnSp>
            <p:nvCxnSpPr>
              <p:cNvPr id="9258" name="Google Shape;9258;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259" name="Google Shape;9259;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260" name="Google Shape;9260;p78"/>
            <p:cNvGrpSpPr/>
            <p:nvPr/>
          </p:nvGrpSpPr>
          <p:grpSpPr>
            <a:xfrm>
              <a:off x="819108" y="2882501"/>
              <a:ext cx="1556791" cy="1426186"/>
              <a:chOff x="819108" y="2882501"/>
              <a:chExt cx="1556791" cy="1426186"/>
            </a:xfrm>
          </p:grpSpPr>
          <p:grpSp>
            <p:nvGrpSpPr>
              <p:cNvPr id="9261" name="Google Shape;9261;p78"/>
              <p:cNvGrpSpPr/>
              <p:nvPr/>
            </p:nvGrpSpPr>
            <p:grpSpPr>
              <a:xfrm>
                <a:off x="819108" y="2882501"/>
                <a:ext cx="103104" cy="1426186"/>
                <a:chOff x="4674013" y="3100904"/>
                <a:chExt cx="122758" cy="1698043"/>
              </a:xfrm>
            </p:grpSpPr>
            <p:sp>
              <p:nvSpPr>
                <p:cNvPr id="9262" name="Google Shape;9262;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78"/>
              <p:cNvGrpSpPr/>
              <p:nvPr/>
            </p:nvGrpSpPr>
            <p:grpSpPr>
              <a:xfrm>
                <a:off x="1062475" y="2882501"/>
                <a:ext cx="103104" cy="1426186"/>
                <a:chOff x="4940438" y="3100904"/>
                <a:chExt cx="122758" cy="1698043"/>
              </a:xfrm>
            </p:grpSpPr>
            <p:sp>
              <p:nvSpPr>
                <p:cNvPr id="9270" name="Google Shape;9270;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78"/>
              <p:cNvGrpSpPr/>
              <p:nvPr/>
            </p:nvGrpSpPr>
            <p:grpSpPr>
              <a:xfrm>
                <a:off x="1299324" y="2882501"/>
                <a:ext cx="103104" cy="1426186"/>
                <a:chOff x="5206863" y="3100904"/>
                <a:chExt cx="122758" cy="1698043"/>
              </a:xfrm>
            </p:grpSpPr>
            <p:sp>
              <p:nvSpPr>
                <p:cNvPr id="9278" name="Google Shape;9278;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78"/>
              <p:cNvGrpSpPr/>
              <p:nvPr/>
            </p:nvGrpSpPr>
            <p:grpSpPr>
              <a:xfrm>
                <a:off x="1786057" y="2882501"/>
                <a:ext cx="103104" cy="1426186"/>
                <a:chOff x="6006138" y="3143629"/>
                <a:chExt cx="122758" cy="1698043"/>
              </a:xfrm>
            </p:grpSpPr>
            <p:sp>
              <p:nvSpPr>
                <p:cNvPr id="9286" name="Google Shape;9286;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78"/>
              <p:cNvGrpSpPr/>
              <p:nvPr/>
            </p:nvGrpSpPr>
            <p:grpSpPr>
              <a:xfrm>
                <a:off x="2029422" y="2882501"/>
                <a:ext cx="103104" cy="1426186"/>
                <a:chOff x="6805413" y="3100904"/>
                <a:chExt cx="122758" cy="1698043"/>
              </a:xfrm>
            </p:grpSpPr>
            <p:sp>
              <p:nvSpPr>
                <p:cNvPr id="9294" name="Google Shape;9294;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8"/>
              <p:cNvGrpSpPr/>
              <p:nvPr/>
            </p:nvGrpSpPr>
            <p:grpSpPr>
              <a:xfrm>
                <a:off x="2272795" y="2882501"/>
                <a:ext cx="103104" cy="1426186"/>
                <a:chOff x="5206863" y="3100904"/>
                <a:chExt cx="122758" cy="1698043"/>
              </a:xfrm>
            </p:grpSpPr>
            <p:sp>
              <p:nvSpPr>
                <p:cNvPr id="9302" name="Google Shape;9302;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78"/>
              <p:cNvGrpSpPr/>
              <p:nvPr/>
            </p:nvGrpSpPr>
            <p:grpSpPr>
              <a:xfrm>
                <a:off x="1542694" y="2882501"/>
                <a:ext cx="103104" cy="1426186"/>
                <a:chOff x="6006138" y="3143629"/>
                <a:chExt cx="122758" cy="1698043"/>
              </a:xfrm>
            </p:grpSpPr>
            <p:sp>
              <p:nvSpPr>
                <p:cNvPr id="9310" name="Google Shape;9310;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317" name="Google Shape;9317;p78"/>
          <p:cNvGrpSpPr/>
          <p:nvPr/>
        </p:nvGrpSpPr>
        <p:grpSpPr>
          <a:xfrm>
            <a:off x="5683472" y="3518037"/>
            <a:ext cx="2749952" cy="870677"/>
            <a:chOff x="238125" y="1725700"/>
            <a:chExt cx="7139025" cy="2260325"/>
          </a:xfrm>
        </p:grpSpPr>
        <p:sp>
          <p:nvSpPr>
            <p:cNvPr id="9318" name="Google Shape;9318;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8"/>
          <p:cNvGrpSpPr/>
          <p:nvPr/>
        </p:nvGrpSpPr>
        <p:grpSpPr>
          <a:xfrm>
            <a:off x="5953636" y="2459783"/>
            <a:ext cx="1105452" cy="916747"/>
            <a:chOff x="5249100" y="1210600"/>
            <a:chExt cx="3502700" cy="2904775"/>
          </a:xfrm>
        </p:grpSpPr>
        <p:sp>
          <p:nvSpPr>
            <p:cNvPr id="9329" name="Google Shape;9329;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3" name="Google Shape;9333;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9334" name="Google Shape;9334;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9335" name="Google Shape;9335;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9336" name="Google Shape;9336;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9337" name="Google Shape;9337;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78"/>
          <p:cNvGrpSpPr/>
          <p:nvPr/>
        </p:nvGrpSpPr>
        <p:grpSpPr>
          <a:xfrm>
            <a:off x="7136183" y="1179201"/>
            <a:ext cx="1304650" cy="1124856"/>
            <a:chOff x="7287122" y="1165658"/>
            <a:chExt cx="1219413" cy="1051365"/>
          </a:xfrm>
        </p:grpSpPr>
        <p:grpSp>
          <p:nvGrpSpPr>
            <p:cNvPr id="9339" name="Google Shape;9339;p78"/>
            <p:cNvGrpSpPr/>
            <p:nvPr/>
          </p:nvGrpSpPr>
          <p:grpSpPr>
            <a:xfrm>
              <a:off x="7287122" y="1969723"/>
              <a:ext cx="1219413" cy="247300"/>
              <a:chOff x="7287122" y="1969723"/>
              <a:chExt cx="1219413" cy="247300"/>
            </a:xfrm>
          </p:grpSpPr>
          <p:sp>
            <p:nvSpPr>
              <p:cNvPr id="9340" name="Google Shape;9340;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1" name="Google Shape;9341;p78"/>
              <p:cNvGrpSpPr/>
              <p:nvPr/>
            </p:nvGrpSpPr>
            <p:grpSpPr>
              <a:xfrm>
                <a:off x="7287122" y="2063892"/>
                <a:ext cx="1151753" cy="73428"/>
                <a:chOff x="7287122" y="2063892"/>
                <a:chExt cx="1151753" cy="73428"/>
              </a:xfrm>
            </p:grpSpPr>
            <p:sp>
              <p:nvSpPr>
                <p:cNvPr id="9342" name="Google Shape;9342;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43" name="Google Shape;9343;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344" name="Google Shape;9344;p78"/>
            <p:cNvGrpSpPr/>
            <p:nvPr/>
          </p:nvGrpSpPr>
          <p:grpSpPr>
            <a:xfrm>
              <a:off x="7287122" y="1712201"/>
              <a:ext cx="1219403" cy="246767"/>
              <a:chOff x="7287122" y="1712201"/>
              <a:chExt cx="1219403" cy="246767"/>
            </a:xfrm>
          </p:grpSpPr>
          <p:sp>
            <p:nvSpPr>
              <p:cNvPr id="9345" name="Google Shape;9345;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6" name="Google Shape;9346;p78"/>
              <p:cNvGrpSpPr/>
              <p:nvPr/>
            </p:nvGrpSpPr>
            <p:grpSpPr>
              <a:xfrm>
                <a:off x="7287122" y="1842861"/>
                <a:ext cx="1005303" cy="73419"/>
                <a:chOff x="7287122" y="1842861"/>
                <a:chExt cx="1005303" cy="73419"/>
              </a:xfrm>
            </p:grpSpPr>
            <p:sp>
              <p:nvSpPr>
                <p:cNvPr id="9347" name="Google Shape;9347;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48" name="Google Shape;9348;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349" name="Google Shape;9349;p78"/>
            <p:cNvGrpSpPr/>
            <p:nvPr/>
          </p:nvGrpSpPr>
          <p:grpSpPr>
            <a:xfrm>
              <a:off x="7287122" y="1447520"/>
              <a:ext cx="1219403" cy="286667"/>
              <a:chOff x="7287122" y="1447520"/>
              <a:chExt cx="1219403" cy="286667"/>
            </a:xfrm>
          </p:grpSpPr>
          <p:sp>
            <p:nvSpPr>
              <p:cNvPr id="9350" name="Google Shape;9350;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1" name="Google Shape;9351;p78"/>
              <p:cNvGrpSpPr/>
              <p:nvPr/>
            </p:nvGrpSpPr>
            <p:grpSpPr>
              <a:xfrm>
                <a:off x="7287122" y="1581977"/>
                <a:ext cx="852803" cy="73428"/>
                <a:chOff x="7287122" y="1581977"/>
                <a:chExt cx="852803" cy="73428"/>
              </a:xfrm>
            </p:grpSpPr>
            <p:sp>
              <p:nvSpPr>
                <p:cNvPr id="9352" name="Google Shape;9352;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3" name="Google Shape;9353;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354" name="Google Shape;9354;p78"/>
            <p:cNvGrpSpPr/>
            <p:nvPr/>
          </p:nvGrpSpPr>
          <p:grpSpPr>
            <a:xfrm>
              <a:off x="7287122" y="1165658"/>
              <a:ext cx="1219403" cy="344253"/>
              <a:chOff x="7287122" y="1165658"/>
              <a:chExt cx="1219403" cy="344253"/>
            </a:xfrm>
          </p:grpSpPr>
          <p:sp>
            <p:nvSpPr>
              <p:cNvPr id="9355" name="Google Shape;9355;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6" name="Google Shape;9356;p78"/>
              <p:cNvGrpSpPr/>
              <p:nvPr/>
            </p:nvGrpSpPr>
            <p:grpSpPr>
              <a:xfrm>
                <a:off x="7287122" y="1341025"/>
                <a:ext cx="695703" cy="73419"/>
                <a:chOff x="7287122" y="1341025"/>
                <a:chExt cx="695703" cy="73419"/>
              </a:xfrm>
            </p:grpSpPr>
            <p:sp>
              <p:nvSpPr>
                <p:cNvPr id="9357" name="Google Shape;9357;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8" name="Google Shape;9358;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9359" name="Google Shape;9359;p78"/>
          <p:cNvGrpSpPr/>
          <p:nvPr/>
        </p:nvGrpSpPr>
        <p:grpSpPr>
          <a:xfrm>
            <a:off x="5802676" y="1185224"/>
            <a:ext cx="1397729" cy="1098540"/>
            <a:chOff x="5900602" y="1193063"/>
            <a:chExt cx="1299851" cy="1021707"/>
          </a:xfrm>
        </p:grpSpPr>
        <p:grpSp>
          <p:nvGrpSpPr>
            <p:cNvPr id="9360" name="Google Shape;9360;p78"/>
            <p:cNvGrpSpPr/>
            <p:nvPr/>
          </p:nvGrpSpPr>
          <p:grpSpPr>
            <a:xfrm>
              <a:off x="6520337" y="1193063"/>
              <a:ext cx="341815" cy="799959"/>
              <a:chOff x="6520337" y="1193063"/>
              <a:chExt cx="341815" cy="799959"/>
            </a:xfrm>
          </p:grpSpPr>
          <p:grpSp>
            <p:nvGrpSpPr>
              <p:cNvPr id="9361" name="Google Shape;9361;p78"/>
              <p:cNvGrpSpPr/>
              <p:nvPr/>
            </p:nvGrpSpPr>
            <p:grpSpPr>
              <a:xfrm>
                <a:off x="6520337" y="1589527"/>
                <a:ext cx="213950" cy="403494"/>
                <a:chOff x="6520337" y="1589527"/>
                <a:chExt cx="213950" cy="403494"/>
              </a:xfrm>
            </p:grpSpPr>
            <p:sp>
              <p:nvSpPr>
                <p:cNvPr id="9362" name="Google Shape;9362;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8"/>
              <p:cNvGrpSpPr/>
              <p:nvPr/>
            </p:nvGrpSpPr>
            <p:grpSpPr>
              <a:xfrm>
                <a:off x="6577204" y="1193063"/>
                <a:ext cx="284947" cy="464512"/>
                <a:chOff x="6577204" y="1193063"/>
                <a:chExt cx="284947" cy="464512"/>
              </a:xfrm>
            </p:grpSpPr>
            <p:sp>
              <p:nvSpPr>
                <p:cNvPr id="9365" name="Google Shape;9365;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66" name="Google Shape;9366;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9367" name="Google Shape;9367;p78"/>
            <p:cNvGrpSpPr/>
            <p:nvPr/>
          </p:nvGrpSpPr>
          <p:grpSpPr>
            <a:xfrm>
              <a:off x="6238903" y="1193063"/>
              <a:ext cx="300475" cy="900152"/>
              <a:chOff x="6238903" y="1193063"/>
              <a:chExt cx="300475" cy="900152"/>
            </a:xfrm>
          </p:grpSpPr>
          <p:grpSp>
            <p:nvGrpSpPr>
              <p:cNvPr id="9368" name="Google Shape;9368;p78"/>
              <p:cNvGrpSpPr/>
              <p:nvPr/>
            </p:nvGrpSpPr>
            <p:grpSpPr>
              <a:xfrm>
                <a:off x="6290865" y="1489315"/>
                <a:ext cx="248514" cy="603900"/>
                <a:chOff x="6290865" y="1489315"/>
                <a:chExt cx="248514" cy="603900"/>
              </a:xfrm>
            </p:grpSpPr>
            <p:sp>
              <p:nvSpPr>
                <p:cNvPr id="9369" name="Google Shape;9369;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8"/>
              <p:cNvGrpSpPr/>
              <p:nvPr/>
            </p:nvGrpSpPr>
            <p:grpSpPr>
              <a:xfrm>
                <a:off x="6238903" y="1193063"/>
                <a:ext cx="284947" cy="333087"/>
                <a:chOff x="6238903" y="1193063"/>
                <a:chExt cx="284947" cy="333087"/>
              </a:xfrm>
            </p:grpSpPr>
            <p:sp>
              <p:nvSpPr>
                <p:cNvPr id="9372" name="Google Shape;9372;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73" name="Google Shape;9373;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9374" name="Google Shape;9374;p78"/>
            <p:cNvGrpSpPr/>
            <p:nvPr/>
          </p:nvGrpSpPr>
          <p:grpSpPr>
            <a:xfrm>
              <a:off x="5900602" y="1193063"/>
              <a:ext cx="444345" cy="1021707"/>
              <a:chOff x="5900602" y="1193063"/>
              <a:chExt cx="444345" cy="1021707"/>
            </a:xfrm>
          </p:grpSpPr>
          <p:grpSp>
            <p:nvGrpSpPr>
              <p:cNvPr id="9375" name="Google Shape;9375;p78"/>
              <p:cNvGrpSpPr/>
              <p:nvPr/>
            </p:nvGrpSpPr>
            <p:grpSpPr>
              <a:xfrm>
                <a:off x="6046501" y="1367785"/>
                <a:ext cx="298446" cy="846986"/>
                <a:chOff x="6046501" y="1367785"/>
                <a:chExt cx="298446" cy="846986"/>
              </a:xfrm>
            </p:grpSpPr>
            <p:sp>
              <p:nvSpPr>
                <p:cNvPr id="9376" name="Google Shape;9376;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78"/>
              <p:cNvGrpSpPr/>
              <p:nvPr/>
            </p:nvGrpSpPr>
            <p:grpSpPr>
              <a:xfrm>
                <a:off x="5900602" y="1193063"/>
                <a:ext cx="284947" cy="182312"/>
                <a:chOff x="5900602" y="1193063"/>
                <a:chExt cx="284947" cy="182312"/>
              </a:xfrm>
            </p:grpSpPr>
            <p:sp>
              <p:nvSpPr>
                <p:cNvPr id="9379" name="Google Shape;9379;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80" name="Google Shape;9380;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9381" name="Google Shape;9381;p78"/>
            <p:cNvGrpSpPr/>
            <p:nvPr/>
          </p:nvGrpSpPr>
          <p:grpSpPr>
            <a:xfrm>
              <a:off x="6738300" y="1193063"/>
              <a:ext cx="462153" cy="707634"/>
              <a:chOff x="6738300" y="1193063"/>
              <a:chExt cx="462153" cy="707634"/>
            </a:xfrm>
          </p:grpSpPr>
          <p:grpSp>
            <p:nvGrpSpPr>
              <p:cNvPr id="9382" name="Google Shape;9382;p78"/>
              <p:cNvGrpSpPr/>
              <p:nvPr/>
            </p:nvGrpSpPr>
            <p:grpSpPr>
              <a:xfrm>
                <a:off x="6915505" y="1193063"/>
                <a:ext cx="284947" cy="597387"/>
                <a:chOff x="6915505" y="1193063"/>
                <a:chExt cx="284947" cy="597387"/>
              </a:xfrm>
            </p:grpSpPr>
            <p:sp>
              <p:nvSpPr>
                <p:cNvPr id="9383" name="Google Shape;9383;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84" name="Google Shape;9384;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9385" name="Google Shape;9385;p78"/>
              <p:cNvGrpSpPr/>
              <p:nvPr/>
            </p:nvGrpSpPr>
            <p:grpSpPr>
              <a:xfrm>
                <a:off x="6738300" y="1684725"/>
                <a:ext cx="230066" cy="215971"/>
                <a:chOff x="6738300" y="1684725"/>
                <a:chExt cx="230066" cy="215971"/>
              </a:xfrm>
            </p:grpSpPr>
            <p:sp>
              <p:nvSpPr>
                <p:cNvPr id="9386" name="Google Shape;9386;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91"/>
        <p:cNvGrpSpPr/>
        <p:nvPr/>
      </p:nvGrpSpPr>
      <p:grpSpPr>
        <a:xfrm>
          <a:off x="0" y="0"/>
          <a:ext cx="0" cy="0"/>
          <a:chOff x="0" y="0"/>
          <a:chExt cx="0" cy="0"/>
        </a:xfrm>
      </p:grpSpPr>
      <p:sp>
        <p:nvSpPr>
          <p:cNvPr id="9392" name="Google Shape;9392;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9393" name="Google Shape;9393;p79"/>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394" name="Google Shape;9394;p79"/>
          <p:cNvGrpSpPr/>
          <p:nvPr/>
        </p:nvGrpSpPr>
        <p:grpSpPr>
          <a:xfrm>
            <a:off x="1267741" y="2287103"/>
            <a:ext cx="298169" cy="339253"/>
            <a:chOff x="1529350" y="258825"/>
            <a:chExt cx="423475" cy="481825"/>
          </a:xfrm>
        </p:grpSpPr>
        <p:sp>
          <p:nvSpPr>
            <p:cNvPr id="9395" name="Google Shape;9395;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6" name="Google Shape;9396;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7" name="Google Shape;9397;p79"/>
          <p:cNvGrpSpPr/>
          <p:nvPr/>
        </p:nvGrpSpPr>
        <p:grpSpPr>
          <a:xfrm>
            <a:off x="1660716" y="2367273"/>
            <a:ext cx="340890" cy="178912"/>
            <a:chOff x="2084325" y="363300"/>
            <a:chExt cx="484150" cy="254100"/>
          </a:xfrm>
        </p:grpSpPr>
        <p:sp>
          <p:nvSpPr>
            <p:cNvPr id="9398" name="Google Shape;9398;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9" name="Google Shape;9399;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0" name="Google Shape;9400;p79"/>
          <p:cNvGrpSpPr/>
          <p:nvPr/>
        </p:nvGrpSpPr>
        <p:grpSpPr>
          <a:xfrm>
            <a:off x="2110011" y="2287102"/>
            <a:ext cx="298169" cy="339253"/>
            <a:chOff x="2707500" y="249400"/>
            <a:chExt cx="423475" cy="481825"/>
          </a:xfrm>
        </p:grpSpPr>
        <p:sp>
          <p:nvSpPr>
            <p:cNvPr id="9401" name="Google Shape;9401;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2" name="Google Shape;9402;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3" name="Google Shape;9403;p79"/>
          <p:cNvGrpSpPr/>
          <p:nvPr/>
        </p:nvGrpSpPr>
        <p:grpSpPr>
          <a:xfrm>
            <a:off x="2912712" y="2287349"/>
            <a:ext cx="352349" cy="338760"/>
            <a:chOff x="3854700" y="249750"/>
            <a:chExt cx="500425" cy="481125"/>
          </a:xfrm>
        </p:grpSpPr>
        <p:sp>
          <p:nvSpPr>
            <p:cNvPr id="9404" name="Google Shape;9404;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5" name="Google Shape;9405;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6" name="Google Shape;9406;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7" name="Google Shape;9407;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8" name="Google Shape;9408;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9" name="Google Shape;9409;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0" name="Google Shape;9410;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1" name="Google Shape;9411;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2" name="Google Shape;9412;p79"/>
          <p:cNvGrpSpPr/>
          <p:nvPr/>
        </p:nvGrpSpPr>
        <p:grpSpPr>
          <a:xfrm>
            <a:off x="3330701" y="2287349"/>
            <a:ext cx="352349" cy="338760"/>
            <a:chOff x="4447550" y="249750"/>
            <a:chExt cx="500425" cy="481125"/>
          </a:xfrm>
        </p:grpSpPr>
        <p:sp>
          <p:nvSpPr>
            <p:cNvPr id="9413" name="Google Shape;9413;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4" name="Google Shape;9414;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5" name="Google Shape;9415;p79"/>
          <p:cNvGrpSpPr/>
          <p:nvPr/>
        </p:nvGrpSpPr>
        <p:grpSpPr>
          <a:xfrm>
            <a:off x="3759902" y="2287102"/>
            <a:ext cx="339253" cy="339253"/>
            <a:chOff x="5049725" y="249400"/>
            <a:chExt cx="481825" cy="481825"/>
          </a:xfrm>
        </p:grpSpPr>
        <p:sp>
          <p:nvSpPr>
            <p:cNvPr id="9416" name="Google Shape;9416;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7" name="Google Shape;9417;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8" name="Google Shape;9418;p79"/>
          <p:cNvGrpSpPr/>
          <p:nvPr/>
        </p:nvGrpSpPr>
        <p:grpSpPr>
          <a:xfrm>
            <a:off x="4173843" y="2287102"/>
            <a:ext cx="339253" cy="339253"/>
            <a:chOff x="5660400" y="238125"/>
            <a:chExt cx="481825" cy="481825"/>
          </a:xfrm>
        </p:grpSpPr>
        <p:sp>
          <p:nvSpPr>
            <p:cNvPr id="9419" name="Google Shape;9419;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0" name="Google Shape;9420;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21" name="Google Shape;9421;p79"/>
          <p:cNvGrpSpPr/>
          <p:nvPr/>
        </p:nvGrpSpPr>
        <p:grpSpPr>
          <a:xfrm>
            <a:off x="4590529" y="2287102"/>
            <a:ext cx="339253" cy="339253"/>
            <a:chOff x="6235400" y="249400"/>
            <a:chExt cx="481825" cy="481825"/>
          </a:xfrm>
        </p:grpSpPr>
        <p:sp>
          <p:nvSpPr>
            <p:cNvPr id="9422" name="Google Shape;9422;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3" name="Google Shape;9423;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4" name="Google Shape;9424;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5" name="Google Shape;9425;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6" name="Google Shape;9426;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27" name="Google Shape;9427;p7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28" name="Google Shape;9428;p79"/>
          <p:cNvGrpSpPr/>
          <p:nvPr/>
        </p:nvGrpSpPr>
        <p:grpSpPr>
          <a:xfrm>
            <a:off x="1660875" y="2711232"/>
            <a:ext cx="340573" cy="339271"/>
            <a:chOff x="2085450" y="842250"/>
            <a:chExt cx="483700" cy="481850"/>
          </a:xfrm>
        </p:grpSpPr>
        <p:sp>
          <p:nvSpPr>
            <p:cNvPr id="9429" name="Google Shape;9429;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0" name="Google Shape;9430;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1" name="Google Shape;9431;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2" name="Google Shape;9432;p79"/>
          <p:cNvGrpSpPr/>
          <p:nvPr/>
        </p:nvGrpSpPr>
        <p:grpSpPr>
          <a:xfrm>
            <a:off x="2089443" y="2711241"/>
            <a:ext cx="339306" cy="339253"/>
            <a:chOff x="2685825" y="840375"/>
            <a:chExt cx="481900" cy="481825"/>
          </a:xfrm>
        </p:grpSpPr>
        <p:sp>
          <p:nvSpPr>
            <p:cNvPr id="9433" name="Google Shape;9433;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4" name="Google Shape;9434;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5" name="Google Shape;9435;p79"/>
          <p:cNvGrpSpPr/>
          <p:nvPr/>
        </p:nvGrpSpPr>
        <p:grpSpPr>
          <a:xfrm>
            <a:off x="2501104" y="2710924"/>
            <a:ext cx="350431" cy="339887"/>
            <a:chOff x="3270675" y="841800"/>
            <a:chExt cx="497700" cy="482725"/>
          </a:xfrm>
        </p:grpSpPr>
        <p:sp>
          <p:nvSpPr>
            <p:cNvPr id="9436" name="Google Shape;9436;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7" name="Google Shape;9437;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8" name="Google Shape;9438;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39" name="Google Shape;9439;p7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40" name="Google Shape;9440;p79"/>
          <p:cNvGrpSpPr/>
          <p:nvPr/>
        </p:nvGrpSpPr>
        <p:grpSpPr>
          <a:xfrm>
            <a:off x="3337249" y="2731783"/>
            <a:ext cx="339253" cy="298169"/>
            <a:chOff x="4467200" y="877100"/>
            <a:chExt cx="481825" cy="423475"/>
          </a:xfrm>
        </p:grpSpPr>
        <p:sp>
          <p:nvSpPr>
            <p:cNvPr id="9441" name="Google Shape;9441;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2" name="Google Shape;9442;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3" name="Google Shape;9443;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4" name="Google Shape;9444;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5" name="Google Shape;9445;p79"/>
          <p:cNvGrpSpPr/>
          <p:nvPr/>
        </p:nvGrpSpPr>
        <p:grpSpPr>
          <a:xfrm>
            <a:off x="3752140" y="2711232"/>
            <a:ext cx="354778" cy="339271"/>
            <a:chOff x="5045500" y="842250"/>
            <a:chExt cx="503875" cy="481850"/>
          </a:xfrm>
        </p:grpSpPr>
        <p:sp>
          <p:nvSpPr>
            <p:cNvPr id="9446" name="Google Shape;9446;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7" name="Google Shape;9447;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8" name="Google Shape;9448;p79"/>
          <p:cNvGrpSpPr/>
          <p:nvPr/>
        </p:nvGrpSpPr>
        <p:grpSpPr>
          <a:xfrm>
            <a:off x="2523626" y="2287428"/>
            <a:ext cx="305386" cy="338602"/>
            <a:chOff x="3300325" y="249875"/>
            <a:chExt cx="433725" cy="480900"/>
          </a:xfrm>
        </p:grpSpPr>
        <p:sp>
          <p:nvSpPr>
            <p:cNvPr id="9449" name="Google Shape;9449;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0" name="Google Shape;9450;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1" name="Google Shape;9451;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2" name="Google Shape;9452;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3" name="Google Shape;9453;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4" name="Google Shape;9454;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55" name="Google Shape;9455;p79"/>
          <p:cNvGrpSpPr/>
          <p:nvPr/>
        </p:nvGrpSpPr>
        <p:grpSpPr>
          <a:xfrm>
            <a:off x="4174987" y="2737451"/>
            <a:ext cx="336965" cy="286833"/>
            <a:chOff x="5645200" y="879425"/>
            <a:chExt cx="478575" cy="407375"/>
          </a:xfrm>
        </p:grpSpPr>
        <p:sp>
          <p:nvSpPr>
            <p:cNvPr id="9456" name="Google Shape;9456;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7" name="Google Shape;9457;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8" name="Google Shape;9458;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9" name="Google Shape;9459;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0" name="Google Shape;9460;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1" name="Google Shape;9461;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2" name="Google Shape;9462;p79"/>
          <p:cNvGrpSpPr/>
          <p:nvPr/>
        </p:nvGrpSpPr>
        <p:grpSpPr>
          <a:xfrm>
            <a:off x="4611062" y="2711241"/>
            <a:ext cx="298186" cy="339253"/>
            <a:chOff x="6264525" y="842250"/>
            <a:chExt cx="423500" cy="481825"/>
          </a:xfrm>
        </p:grpSpPr>
        <p:sp>
          <p:nvSpPr>
            <p:cNvPr id="9463" name="Google Shape;9463;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4" name="Google Shape;9464;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5" name="Google Shape;9465;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6" name="Google Shape;9466;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7" name="Google Shape;9467;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8" name="Google Shape;9468;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9" name="Google Shape;9469;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0" name="Google Shape;9470;p79"/>
          <p:cNvGrpSpPr/>
          <p:nvPr/>
        </p:nvGrpSpPr>
        <p:grpSpPr>
          <a:xfrm>
            <a:off x="829350" y="3125895"/>
            <a:ext cx="339253" cy="339253"/>
            <a:chOff x="900750" y="1436075"/>
            <a:chExt cx="481825" cy="481825"/>
          </a:xfrm>
        </p:grpSpPr>
        <p:sp>
          <p:nvSpPr>
            <p:cNvPr id="9471" name="Google Shape;9471;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2" name="Google Shape;9472;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3" name="Google Shape;9473;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4" name="Google Shape;9474;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5" name="Google Shape;9475;p79"/>
          <p:cNvGrpSpPr/>
          <p:nvPr/>
        </p:nvGrpSpPr>
        <p:grpSpPr>
          <a:xfrm>
            <a:off x="1247198" y="3186183"/>
            <a:ext cx="339253" cy="218676"/>
            <a:chOff x="1492675" y="1520750"/>
            <a:chExt cx="481825" cy="310575"/>
          </a:xfrm>
        </p:grpSpPr>
        <p:sp>
          <p:nvSpPr>
            <p:cNvPr id="9476" name="Google Shape;9476;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7" name="Google Shape;9477;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8" name="Google Shape;9478;p79"/>
          <p:cNvGrpSpPr/>
          <p:nvPr/>
        </p:nvGrpSpPr>
        <p:grpSpPr>
          <a:xfrm>
            <a:off x="1654995" y="3125877"/>
            <a:ext cx="352332" cy="339288"/>
            <a:chOff x="2071000" y="1435025"/>
            <a:chExt cx="500400" cy="481875"/>
          </a:xfrm>
        </p:grpSpPr>
        <p:sp>
          <p:nvSpPr>
            <p:cNvPr id="9479" name="Google Shape;9479;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0" name="Google Shape;9480;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1" name="Google Shape;9481;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2" name="Google Shape;9482;p79"/>
          <p:cNvGrpSpPr/>
          <p:nvPr/>
        </p:nvGrpSpPr>
        <p:grpSpPr>
          <a:xfrm>
            <a:off x="828875" y="2731810"/>
            <a:ext cx="340204" cy="298116"/>
            <a:chOff x="899850" y="871450"/>
            <a:chExt cx="483175" cy="423400"/>
          </a:xfrm>
        </p:grpSpPr>
        <p:sp>
          <p:nvSpPr>
            <p:cNvPr id="9483" name="Google Shape;9483;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4" name="Google Shape;9484;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5" name="Google Shape;9485;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6" name="Google Shape;9486;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7" name="Google Shape;9487;p79"/>
          <p:cNvGrpSpPr/>
          <p:nvPr/>
        </p:nvGrpSpPr>
        <p:grpSpPr>
          <a:xfrm>
            <a:off x="2083159" y="3146709"/>
            <a:ext cx="351874" cy="297623"/>
            <a:chOff x="2678350" y="1464650"/>
            <a:chExt cx="499750" cy="422700"/>
          </a:xfrm>
        </p:grpSpPr>
        <p:sp>
          <p:nvSpPr>
            <p:cNvPr id="9488" name="Google Shape;9488;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9" name="Google Shape;9489;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0" name="Google Shape;9490;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1" name="Google Shape;9491;p79"/>
          <p:cNvGrpSpPr/>
          <p:nvPr/>
        </p:nvGrpSpPr>
        <p:grpSpPr>
          <a:xfrm>
            <a:off x="2506692" y="3125895"/>
            <a:ext cx="339253" cy="339253"/>
            <a:chOff x="3271200" y="1435075"/>
            <a:chExt cx="481825" cy="481825"/>
          </a:xfrm>
        </p:grpSpPr>
        <p:sp>
          <p:nvSpPr>
            <p:cNvPr id="9492" name="Google Shape;9492;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3" name="Google Shape;9493;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4" name="Google Shape;9494;p79"/>
          <p:cNvGrpSpPr/>
          <p:nvPr/>
        </p:nvGrpSpPr>
        <p:grpSpPr>
          <a:xfrm>
            <a:off x="2917165" y="3125877"/>
            <a:ext cx="343442" cy="339288"/>
            <a:chOff x="3858100" y="1435075"/>
            <a:chExt cx="487775" cy="481875"/>
          </a:xfrm>
        </p:grpSpPr>
        <p:sp>
          <p:nvSpPr>
            <p:cNvPr id="9495" name="Google Shape;9495;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6" name="Google Shape;9496;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7" name="Google Shape;9497;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8" name="Google Shape;9498;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9" name="Google Shape;9499;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00" name="Google Shape;9500;p79"/>
          <p:cNvGrpSpPr/>
          <p:nvPr/>
        </p:nvGrpSpPr>
        <p:grpSpPr>
          <a:xfrm>
            <a:off x="3337249" y="3125895"/>
            <a:ext cx="339253" cy="339253"/>
            <a:chOff x="4456875" y="1435075"/>
            <a:chExt cx="481825" cy="481825"/>
          </a:xfrm>
        </p:grpSpPr>
        <p:sp>
          <p:nvSpPr>
            <p:cNvPr id="9501" name="Google Shape;9501;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2" name="Google Shape;9502;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3" name="Google Shape;9503;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4" name="Google Shape;9504;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5" name="Google Shape;9505;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6" name="Google Shape;9506;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7" name="Google Shape;9507;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8" name="Google Shape;9508;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9" name="Google Shape;9509;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0" name="Google Shape;9510;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1" name="Google Shape;9511;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2" name="Google Shape;9512;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3" name="Google Shape;9513;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4" name="Google Shape;9514;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5" name="Google Shape;9515;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6" name="Google Shape;9516;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7" name="Google Shape;9517;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8" name="Google Shape;9518;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9" name="Google Shape;9519;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20" name="Google Shape;9520;p79"/>
          <p:cNvGrpSpPr/>
          <p:nvPr/>
        </p:nvGrpSpPr>
        <p:grpSpPr>
          <a:xfrm>
            <a:off x="3758239" y="3125886"/>
            <a:ext cx="342580" cy="339271"/>
            <a:chOff x="5049725" y="1435050"/>
            <a:chExt cx="486550" cy="481850"/>
          </a:xfrm>
        </p:grpSpPr>
        <p:sp>
          <p:nvSpPr>
            <p:cNvPr id="9521" name="Google Shape;9521;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2" name="Google Shape;9522;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3" name="Google Shape;9523;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4" name="Google Shape;9524;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25" name="Google Shape;9525;p79"/>
          <p:cNvGrpSpPr/>
          <p:nvPr/>
        </p:nvGrpSpPr>
        <p:grpSpPr>
          <a:xfrm>
            <a:off x="4173790" y="3125895"/>
            <a:ext cx="339359" cy="339253"/>
            <a:chOff x="5642475" y="1435075"/>
            <a:chExt cx="481975" cy="481825"/>
          </a:xfrm>
        </p:grpSpPr>
        <p:sp>
          <p:nvSpPr>
            <p:cNvPr id="9526" name="Google Shape;9526;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7" name="Google Shape;9527;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8" name="Google Shape;9528;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29" name="Google Shape;9529;p79"/>
          <p:cNvGrpSpPr/>
          <p:nvPr/>
        </p:nvGrpSpPr>
        <p:grpSpPr>
          <a:xfrm>
            <a:off x="1661509" y="3559347"/>
            <a:ext cx="339306" cy="298186"/>
            <a:chOff x="2085450" y="2057100"/>
            <a:chExt cx="481900" cy="423500"/>
          </a:xfrm>
        </p:grpSpPr>
        <p:sp>
          <p:nvSpPr>
            <p:cNvPr id="9530" name="Google Shape;9530;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1" name="Google Shape;9531;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2" name="Google Shape;9532;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33" name="Google Shape;9533;p79"/>
          <p:cNvGrpSpPr/>
          <p:nvPr/>
        </p:nvGrpSpPr>
        <p:grpSpPr>
          <a:xfrm>
            <a:off x="2089442" y="3582592"/>
            <a:ext cx="339306" cy="251698"/>
            <a:chOff x="2678275" y="2090100"/>
            <a:chExt cx="481900" cy="357475"/>
          </a:xfrm>
        </p:grpSpPr>
        <p:sp>
          <p:nvSpPr>
            <p:cNvPr id="9534" name="Google Shape;9534;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5" name="Google Shape;9535;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6" name="Google Shape;9536;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7" name="Google Shape;9537;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8" name="Google Shape;9538;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39" name="Google Shape;9539;p79"/>
          <p:cNvGrpSpPr/>
          <p:nvPr/>
        </p:nvGrpSpPr>
        <p:grpSpPr>
          <a:xfrm>
            <a:off x="2566646" y="3594790"/>
            <a:ext cx="219345" cy="227301"/>
            <a:chOff x="3357325" y="2093500"/>
            <a:chExt cx="311525" cy="322825"/>
          </a:xfrm>
        </p:grpSpPr>
        <p:sp>
          <p:nvSpPr>
            <p:cNvPr id="9540" name="Google Shape;9540;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1" name="Google Shape;9541;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2" name="Google Shape;9542;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43" name="Google Shape;9543;p7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544" name="Google Shape;9544;p79"/>
          <p:cNvGrpSpPr/>
          <p:nvPr/>
        </p:nvGrpSpPr>
        <p:grpSpPr>
          <a:xfrm>
            <a:off x="3360836" y="3538814"/>
            <a:ext cx="292078" cy="339253"/>
            <a:chOff x="4492800" y="2027925"/>
            <a:chExt cx="414825" cy="481825"/>
          </a:xfrm>
        </p:grpSpPr>
        <p:sp>
          <p:nvSpPr>
            <p:cNvPr id="9545" name="Google Shape;9545;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6" name="Google Shape;9546;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47" name="Google Shape;9547;p79"/>
          <p:cNvGrpSpPr/>
          <p:nvPr/>
        </p:nvGrpSpPr>
        <p:grpSpPr>
          <a:xfrm>
            <a:off x="3759928" y="3538805"/>
            <a:ext cx="339200" cy="339271"/>
            <a:chOff x="5049725" y="2027900"/>
            <a:chExt cx="481750" cy="481850"/>
          </a:xfrm>
        </p:grpSpPr>
        <p:sp>
          <p:nvSpPr>
            <p:cNvPr id="9548" name="Google Shape;9548;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9" name="Google Shape;9549;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0" name="Google Shape;9550;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1" name="Google Shape;9551;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2" name="Google Shape;9552;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3" name="Google Shape;9553;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4" name="Google Shape;9554;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5" name="Google Shape;9555;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56" name="Google Shape;9556;p79"/>
          <p:cNvGrpSpPr/>
          <p:nvPr/>
        </p:nvGrpSpPr>
        <p:grpSpPr>
          <a:xfrm>
            <a:off x="4233524" y="3538893"/>
            <a:ext cx="219890" cy="339095"/>
            <a:chOff x="5726350" y="2028150"/>
            <a:chExt cx="312300" cy="481600"/>
          </a:xfrm>
        </p:grpSpPr>
        <p:sp>
          <p:nvSpPr>
            <p:cNvPr id="9557" name="Google Shape;9557;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8" name="Google Shape;9558;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9" name="Google Shape;9559;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0" name="Google Shape;9560;p79"/>
          <p:cNvGrpSpPr/>
          <p:nvPr/>
        </p:nvGrpSpPr>
        <p:grpSpPr>
          <a:xfrm>
            <a:off x="4593715" y="3542000"/>
            <a:ext cx="332881" cy="332881"/>
            <a:chOff x="6239925" y="2032450"/>
            <a:chExt cx="472775" cy="472775"/>
          </a:xfrm>
        </p:grpSpPr>
        <p:sp>
          <p:nvSpPr>
            <p:cNvPr id="9561" name="Google Shape;9561;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2" name="Google Shape;9562;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3" name="Google Shape;9563;p79"/>
          <p:cNvGrpSpPr/>
          <p:nvPr/>
        </p:nvGrpSpPr>
        <p:grpSpPr>
          <a:xfrm>
            <a:off x="5042807" y="2364092"/>
            <a:ext cx="334641" cy="185425"/>
            <a:chOff x="903075" y="2730000"/>
            <a:chExt cx="475275" cy="263350"/>
          </a:xfrm>
        </p:grpSpPr>
        <p:sp>
          <p:nvSpPr>
            <p:cNvPr id="9564" name="Google Shape;9564;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5" name="Google Shape;9565;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6" name="Google Shape;9566;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7" name="Google Shape;9567;p79"/>
          <p:cNvGrpSpPr/>
          <p:nvPr/>
        </p:nvGrpSpPr>
        <p:grpSpPr>
          <a:xfrm>
            <a:off x="1247198" y="3538814"/>
            <a:ext cx="339253" cy="339253"/>
            <a:chOff x="1492675" y="2027925"/>
            <a:chExt cx="481825" cy="481825"/>
          </a:xfrm>
        </p:grpSpPr>
        <p:sp>
          <p:nvSpPr>
            <p:cNvPr id="9568" name="Google Shape;9568;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9" name="Google Shape;9569;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0" name="Google Shape;9570;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1" name="Google Shape;9571;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2" name="Google Shape;9572;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73" name="Google Shape;9573;p79"/>
          <p:cNvGrpSpPr/>
          <p:nvPr/>
        </p:nvGrpSpPr>
        <p:grpSpPr>
          <a:xfrm>
            <a:off x="829359" y="2307635"/>
            <a:ext cx="339235" cy="298186"/>
            <a:chOff x="898875" y="244725"/>
            <a:chExt cx="481800" cy="423500"/>
          </a:xfrm>
        </p:grpSpPr>
        <p:sp>
          <p:nvSpPr>
            <p:cNvPr id="9574" name="Google Shape;9574;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5" name="Google Shape;9575;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6" name="Google Shape;9576;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7" name="Google Shape;9577;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8" name="Google Shape;9578;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9" name="Google Shape;9579;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80" name="Google Shape;9580;p79"/>
          <p:cNvGrpSpPr/>
          <p:nvPr/>
        </p:nvGrpSpPr>
        <p:grpSpPr>
          <a:xfrm>
            <a:off x="5473575" y="2287178"/>
            <a:ext cx="339253" cy="339253"/>
            <a:chOff x="1492675" y="2620775"/>
            <a:chExt cx="481825" cy="481825"/>
          </a:xfrm>
        </p:grpSpPr>
        <p:sp>
          <p:nvSpPr>
            <p:cNvPr id="9581" name="Google Shape;9581;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2" name="Google Shape;9582;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83" name="Google Shape;9583;p7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584" name="Google Shape;9584;p79"/>
          <p:cNvGrpSpPr/>
          <p:nvPr/>
        </p:nvGrpSpPr>
        <p:grpSpPr>
          <a:xfrm>
            <a:off x="6297328" y="2303161"/>
            <a:ext cx="333585" cy="307287"/>
            <a:chOff x="2682350" y="2643425"/>
            <a:chExt cx="473775" cy="436425"/>
          </a:xfrm>
        </p:grpSpPr>
        <p:sp>
          <p:nvSpPr>
            <p:cNvPr id="9585" name="Google Shape;9585;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6" name="Google Shape;9586;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7" name="Google Shape;9587;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8" name="Google Shape;9588;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9" name="Google Shape;9589;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0" name="Google Shape;9590;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1" name="Google Shape;9591;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2" name="Google Shape;9592;p79"/>
          <p:cNvGrpSpPr/>
          <p:nvPr/>
        </p:nvGrpSpPr>
        <p:grpSpPr>
          <a:xfrm>
            <a:off x="6762818" y="2287178"/>
            <a:ext cx="238531" cy="339253"/>
            <a:chOff x="3342725" y="2620775"/>
            <a:chExt cx="338775" cy="481825"/>
          </a:xfrm>
        </p:grpSpPr>
        <p:sp>
          <p:nvSpPr>
            <p:cNvPr id="9593" name="Google Shape;9593;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4" name="Google Shape;9594;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5" name="Google Shape;9595;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6" name="Google Shape;9596;p79"/>
          <p:cNvGrpSpPr/>
          <p:nvPr/>
        </p:nvGrpSpPr>
        <p:grpSpPr>
          <a:xfrm>
            <a:off x="7156568" y="2287178"/>
            <a:ext cx="278296" cy="339253"/>
            <a:chOff x="3907325" y="2620775"/>
            <a:chExt cx="395250" cy="481825"/>
          </a:xfrm>
        </p:grpSpPr>
        <p:sp>
          <p:nvSpPr>
            <p:cNvPr id="9597" name="Google Shape;9597;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8" name="Google Shape;9598;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9" name="Google Shape;9599;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0" name="Google Shape;9600;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01" name="Google Shape;9601;p79"/>
          <p:cNvGrpSpPr/>
          <p:nvPr/>
        </p:nvGrpSpPr>
        <p:grpSpPr>
          <a:xfrm>
            <a:off x="7974679" y="2297783"/>
            <a:ext cx="339253" cy="318042"/>
            <a:chOff x="5049725" y="2635825"/>
            <a:chExt cx="481825" cy="451700"/>
          </a:xfrm>
        </p:grpSpPr>
        <p:sp>
          <p:nvSpPr>
            <p:cNvPr id="9602" name="Google Shape;9602;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3" name="Google Shape;9603;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4" name="Google Shape;9604;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05" name="Google Shape;9605;p79"/>
          <p:cNvGrpSpPr/>
          <p:nvPr/>
        </p:nvGrpSpPr>
        <p:grpSpPr>
          <a:xfrm>
            <a:off x="2375386" y="3952243"/>
            <a:ext cx="338566" cy="338373"/>
            <a:chOff x="5643000" y="2621375"/>
            <a:chExt cx="480850" cy="480575"/>
          </a:xfrm>
        </p:grpSpPr>
        <p:sp>
          <p:nvSpPr>
            <p:cNvPr id="9606" name="Google Shape;9606;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7" name="Google Shape;9607;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8" name="Google Shape;9608;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9" name="Google Shape;9609;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0" name="Google Shape;9610;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1" name="Google Shape;9611;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2" name="Google Shape;9612;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3" name="Google Shape;9613;p79"/>
          <p:cNvGrpSpPr/>
          <p:nvPr/>
        </p:nvGrpSpPr>
        <p:grpSpPr>
          <a:xfrm>
            <a:off x="4192782" y="3951803"/>
            <a:ext cx="339359" cy="339253"/>
            <a:chOff x="6235250" y="2620775"/>
            <a:chExt cx="481975" cy="481825"/>
          </a:xfrm>
        </p:grpSpPr>
        <p:sp>
          <p:nvSpPr>
            <p:cNvPr id="9614" name="Google Shape;9614;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5" name="Google Shape;9615;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6" name="Google Shape;9616;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7" name="Google Shape;9617;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8" name="Google Shape;9618;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19" name="Google Shape;9619;p7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20" name="Google Shape;9620;p79"/>
          <p:cNvGrpSpPr/>
          <p:nvPr/>
        </p:nvGrpSpPr>
        <p:grpSpPr>
          <a:xfrm>
            <a:off x="5472652" y="2711317"/>
            <a:ext cx="341101" cy="339253"/>
            <a:chOff x="1535000" y="3223325"/>
            <a:chExt cx="484450" cy="481825"/>
          </a:xfrm>
        </p:grpSpPr>
        <p:sp>
          <p:nvSpPr>
            <p:cNvPr id="9621" name="Google Shape;9621;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2" name="Google Shape;9622;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3" name="Google Shape;9623;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4" name="Google Shape;9624;p79"/>
          <p:cNvGrpSpPr/>
          <p:nvPr/>
        </p:nvGrpSpPr>
        <p:grpSpPr>
          <a:xfrm>
            <a:off x="5880219" y="2746618"/>
            <a:ext cx="339253" cy="268649"/>
            <a:chOff x="2085525" y="3263750"/>
            <a:chExt cx="481825" cy="381550"/>
          </a:xfrm>
        </p:grpSpPr>
        <p:sp>
          <p:nvSpPr>
            <p:cNvPr id="9625" name="Google Shape;9625;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6" name="Google Shape;9626;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27" name="Google Shape;9627;p7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28" name="Google Shape;9628;p79"/>
          <p:cNvGrpSpPr/>
          <p:nvPr/>
        </p:nvGrpSpPr>
        <p:grpSpPr>
          <a:xfrm>
            <a:off x="6711982" y="2711308"/>
            <a:ext cx="340204" cy="339271"/>
            <a:chOff x="3270450" y="3213625"/>
            <a:chExt cx="483175" cy="481850"/>
          </a:xfrm>
        </p:grpSpPr>
        <p:sp>
          <p:nvSpPr>
            <p:cNvPr id="9629" name="Google Shape;9629;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0" name="Google Shape;9630;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31" name="Google Shape;9631;p79"/>
          <p:cNvGrpSpPr/>
          <p:nvPr/>
        </p:nvGrpSpPr>
        <p:grpSpPr>
          <a:xfrm>
            <a:off x="7211250" y="2711317"/>
            <a:ext cx="168931" cy="339253"/>
            <a:chOff x="3984950" y="3213600"/>
            <a:chExt cx="239925" cy="481825"/>
          </a:xfrm>
        </p:grpSpPr>
        <p:sp>
          <p:nvSpPr>
            <p:cNvPr id="9632" name="Google Shape;9632;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3" name="Google Shape;9633;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34" name="Google Shape;9634;p7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5" name="Google Shape;9635;p7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36" name="Google Shape;9636;p79"/>
          <p:cNvGrpSpPr/>
          <p:nvPr/>
        </p:nvGrpSpPr>
        <p:grpSpPr>
          <a:xfrm>
            <a:off x="1874281" y="3981487"/>
            <a:ext cx="355218" cy="279880"/>
            <a:chOff x="5629975" y="3255775"/>
            <a:chExt cx="504500" cy="397500"/>
          </a:xfrm>
        </p:grpSpPr>
        <p:sp>
          <p:nvSpPr>
            <p:cNvPr id="9637" name="Google Shape;9637;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8" name="Google Shape;9638;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9" name="Google Shape;9639;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0" name="Google Shape;9640;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1" name="Google Shape;9641;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2" name="Google Shape;9642;p79"/>
          <p:cNvGrpSpPr/>
          <p:nvPr/>
        </p:nvGrpSpPr>
        <p:grpSpPr>
          <a:xfrm>
            <a:off x="3755839" y="3981593"/>
            <a:ext cx="340256" cy="279669"/>
            <a:chOff x="6234950" y="3255925"/>
            <a:chExt cx="483250" cy="397200"/>
          </a:xfrm>
        </p:grpSpPr>
        <p:sp>
          <p:nvSpPr>
            <p:cNvPr id="9643" name="Google Shape;9643;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4" name="Google Shape;9644;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5" name="Google Shape;9645;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6" name="Google Shape;9646;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7" name="Google Shape;9647;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8" name="Google Shape;9648;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9" name="Google Shape;9649;p79"/>
          <p:cNvGrpSpPr/>
          <p:nvPr/>
        </p:nvGrpSpPr>
        <p:grpSpPr>
          <a:xfrm>
            <a:off x="5051107" y="3125970"/>
            <a:ext cx="318042" cy="339253"/>
            <a:chOff x="914900" y="3806450"/>
            <a:chExt cx="451700" cy="481825"/>
          </a:xfrm>
        </p:grpSpPr>
        <p:sp>
          <p:nvSpPr>
            <p:cNvPr id="9650" name="Google Shape;9650;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1" name="Google Shape;9651;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2" name="Google Shape;9652;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3" name="Google Shape;9653;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4" name="Google Shape;9654;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5" name="Google Shape;9655;p79"/>
          <p:cNvGrpSpPr/>
          <p:nvPr/>
        </p:nvGrpSpPr>
        <p:grpSpPr>
          <a:xfrm>
            <a:off x="5470028" y="3125785"/>
            <a:ext cx="346347" cy="339623"/>
            <a:chOff x="1490050" y="3805975"/>
            <a:chExt cx="491900" cy="482350"/>
          </a:xfrm>
        </p:grpSpPr>
        <p:sp>
          <p:nvSpPr>
            <p:cNvPr id="9656" name="Google Shape;9656;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7" name="Google Shape;9657;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8" name="Google Shape;9658;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9" name="Google Shape;9659;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0" name="Google Shape;9660;p79"/>
          <p:cNvGrpSpPr/>
          <p:nvPr/>
        </p:nvGrpSpPr>
        <p:grpSpPr>
          <a:xfrm>
            <a:off x="5893896" y="3125970"/>
            <a:ext cx="311899" cy="339253"/>
            <a:chOff x="2104275" y="3806450"/>
            <a:chExt cx="442975" cy="481825"/>
          </a:xfrm>
        </p:grpSpPr>
        <p:sp>
          <p:nvSpPr>
            <p:cNvPr id="9661" name="Google Shape;9661;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2" name="Google Shape;9662;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3" name="Google Shape;9663;p79"/>
          <p:cNvGrpSpPr/>
          <p:nvPr/>
        </p:nvGrpSpPr>
        <p:grpSpPr>
          <a:xfrm>
            <a:off x="6317413" y="3125970"/>
            <a:ext cx="293416" cy="339253"/>
            <a:chOff x="2710875" y="3806450"/>
            <a:chExt cx="416725" cy="481825"/>
          </a:xfrm>
        </p:grpSpPr>
        <p:sp>
          <p:nvSpPr>
            <p:cNvPr id="9664" name="Google Shape;9664;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5" name="Google Shape;9665;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6" name="Google Shape;9666;p79"/>
          <p:cNvGrpSpPr/>
          <p:nvPr/>
        </p:nvGrpSpPr>
        <p:grpSpPr>
          <a:xfrm>
            <a:off x="7147952" y="3126199"/>
            <a:ext cx="295528" cy="338795"/>
            <a:chOff x="3895050" y="3806775"/>
            <a:chExt cx="419725" cy="481175"/>
          </a:xfrm>
        </p:grpSpPr>
        <p:sp>
          <p:nvSpPr>
            <p:cNvPr id="9667" name="Google Shape;9667;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8" name="Google Shape;9668;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9" name="Google Shape;9669;p79"/>
          <p:cNvGrpSpPr/>
          <p:nvPr/>
        </p:nvGrpSpPr>
        <p:grpSpPr>
          <a:xfrm>
            <a:off x="7974679" y="3125970"/>
            <a:ext cx="339253" cy="339253"/>
            <a:chOff x="5049725" y="3806450"/>
            <a:chExt cx="481825" cy="481825"/>
          </a:xfrm>
        </p:grpSpPr>
        <p:sp>
          <p:nvSpPr>
            <p:cNvPr id="9670" name="Google Shape;9670;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1" name="Google Shape;9671;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2" name="Google Shape;9672;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73" name="Google Shape;9673;p79"/>
          <p:cNvGrpSpPr/>
          <p:nvPr/>
        </p:nvGrpSpPr>
        <p:grpSpPr>
          <a:xfrm>
            <a:off x="1461983" y="3951798"/>
            <a:ext cx="339253" cy="339253"/>
            <a:chOff x="5651375" y="3806450"/>
            <a:chExt cx="481825" cy="481825"/>
          </a:xfrm>
        </p:grpSpPr>
        <p:sp>
          <p:nvSpPr>
            <p:cNvPr id="9674" name="Google Shape;9674;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5" name="Google Shape;9675;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6" name="Google Shape;9676;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7" name="Google Shape;9677;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78" name="Google Shape;9678;p79"/>
          <p:cNvGrpSpPr/>
          <p:nvPr/>
        </p:nvGrpSpPr>
        <p:grpSpPr>
          <a:xfrm>
            <a:off x="3360663" y="3953787"/>
            <a:ext cx="298503" cy="335275"/>
            <a:chOff x="6264300" y="3809300"/>
            <a:chExt cx="423950" cy="476175"/>
          </a:xfrm>
        </p:grpSpPr>
        <p:sp>
          <p:nvSpPr>
            <p:cNvPr id="9679" name="Google Shape;9679;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0" name="Google Shape;9680;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1" name="Google Shape;9681;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82" name="Google Shape;9682;p79"/>
          <p:cNvGrpSpPr/>
          <p:nvPr/>
        </p:nvGrpSpPr>
        <p:grpSpPr>
          <a:xfrm>
            <a:off x="5039841" y="3538881"/>
            <a:ext cx="340573" cy="339271"/>
            <a:chOff x="898875" y="4399275"/>
            <a:chExt cx="483700" cy="481850"/>
          </a:xfrm>
        </p:grpSpPr>
        <p:sp>
          <p:nvSpPr>
            <p:cNvPr id="9683" name="Google Shape;9683;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4" name="Google Shape;9684;p7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5" name="Google Shape;9685;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6" name="Google Shape;9686;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7" name="Google Shape;9687;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8" name="Google Shape;9688;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9" name="Google Shape;9689;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0" name="Google Shape;9690;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1" name="Google Shape;9691;p79"/>
          <p:cNvGrpSpPr/>
          <p:nvPr/>
        </p:nvGrpSpPr>
        <p:grpSpPr>
          <a:xfrm>
            <a:off x="5473575" y="3554133"/>
            <a:ext cx="339253" cy="308765"/>
            <a:chOff x="1492675" y="4420975"/>
            <a:chExt cx="481825" cy="438525"/>
          </a:xfrm>
        </p:grpSpPr>
        <p:sp>
          <p:nvSpPr>
            <p:cNvPr id="9692" name="Google Shape;9692;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3" name="Google Shape;9693;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4" name="Google Shape;9694;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5" name="Google Shape;9695;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6" name="Google Shape;9696;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7" name="Google Shape;9697;p79"/>
          <p:cNvGrpSpPr/>
          <p:nvPr/>
        </p:nvGrpSpPr>
        <p:grpSpPr>
          <a:xfrm>
            <a:off x="4588276" y="3125886"/>
            <a:ext cx="343759" cy="339271"/>
            <a:chOff x="6232000" y="1435050"/>
            <a:chExt cx="488225" cy="481850"/>
          </a:xfrm>
        </p:grpSpPr>
        <p:sp>
          <p:nvSpPr>
            <p:cNvPr id="9698" name="Google Shape;9698;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9" name="Google Shape;9699;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0" name="Google Shape;9700;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1" name="Google Shape;9701;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2" name="Google Shape;9702;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3" name="Google Shape;9703;p79"/>
          <p:cNvGrpSpPr/>
          <p:nvPr/>
        </p:nvGrpSpPr>
        <p:grpSpPr>
          <a:xfrm>
            <a:off x="849012" y="3539545"/>
            <a:ext cx="299929" cy="337792"/>
            <a:chOff x="924450" y="2028975"/>
            <a:chExt cx="425975" cy="479750"/>
          </a:xfrm>
        </p:grpSpPr>
        <p:sp>
          <p:nvSpPr>
            <p:cNvPr id="9704" name="Google Shape;9704;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5" name="Google Shape;9705;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6" name="Google Shape;9706;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7" name="Google Shape;9707;p79"/>
          <p:cNvGrpSpPr/>
          <p:nvPr/>
        </p:nvGrpSpPr>
        <p:grpSpPr>
          <a:xfrm>
            <a:off x="5878556" y="3539558"/>
            <a:ext cx="342580" cy="337915"/>
            <a:chOff x="2084100" y="4400250"/>
            <a:chExt cx="486550" cy="479925"/>
          </a:xfrm>
        </p:grpSpPr>
        <p:sp>
          <p:nvSpPr>
            <p:cNvPr id="9708" name="Google Shape;9708;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9" name="Google Shape;9709;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0" name="Google Shape;9710;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1" name="Google Shape;9711;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2" name="Google Shape;9712;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3" name="Google Shape;9713;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4" name="Google Shape;9714;p79"/>
          <p:cNvGrpSpPr/>
          <p:nvPr/>
        </p:nvGrpSpPr>
        <p:grpSpPr>
          <a:xfrm>
            <a:off x="6744555" y="3538881"/>
            <a:ext cx="275057" cy="339271"/>
            <a:chOff x="3330525" y="4399275"/>
            <a:chExt cx="390650" cy="481850"/>
          </a:xfrm>
        </p:grpSpPr>
        <p:sp>
          <p:nvSpPr>
            <p:cNvPr id="9715" name="Google Shape;9715;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6" name="Google Shape;9716;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7" name="Google Shape;9717;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8" name="Google Shape;9718;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9" name="Google Shape;9719;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0" name="Google Shape;9720;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1" name="Google Shape;9721;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22" name="Google Shape;9722;p79"/>
          <p:cNvGrpSpPr/>
          <p:nvPr/>
        </p:nvGrpSpPr>
        <p:grpSpPr>
          <a:xfrm>
            <a:off x="7169084" y="3538890"/>
            <a:ext cx="253265" cy="339253"/>
            <a:chOff x="3938800" y="4399275"/>
            <a:chExt cx="359700" cy="481825"/>
          </a:xfrm>
        </p:grpSpPr>
        <p:sp>
          <p:nvSpPr>
            <p:cNvPr id="9723" name="Google Shape;9723;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4" name="Google Shape;9724;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5" name="Google Shape;9725;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6" name="Google Shape;9726;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7" name="Google Shape;9727;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28" name="Google Shape;9728;p79"/>
          <p:cNvGrpSpPr/>
          <p:nvPr/>
        </p:nvGrpSpPr>
        <p:grpSpPr>
          <a:xfrm>
            <a:off x="7639862" y="3538890"/>
            <a:ext cx="159039" cy="339253"/>
            <a:chOff x="4584850" y="4399275"/>
            <a:chExt cx="225875" cy="481825"/>
          </a:xfrm>
        </p:grpSpPr>
        <p:sp>
          <p:nvSpPr>
            <p:cNvPr id="9729" name="Google Shape;9729;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0" name="Google Shape;9730;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1" name="Google Shape;9731;p79"/>
          <p:cNvGrpSpPr/>
          <p:nvPr/>
        </p:nvGrpSpPr>
        <p:grpSpPr>
          <a:xfrm>
            <a:off x="6712457" y="3166412"/>
            <a:ext cx="339253" cy="258369"/>
            <a:chOff x="3271200" y="3863875"/>
            <a:chExt cx="481825" cy="366950"/>
          </a:xfrm>
        </p:grpSpPr>
        <p:sp>
          <p:nvSpPr>
            <p:cNvPr id="9732" name="Google Shape;9732;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3" name="Google Shape;9733;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34" name="Google Shape;9734;p7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35" name="Google Shape;9735;p79"/>
          <p:cNvGrpSpPr/>
          <p:nvPr/>
        </p:nvGrpSpPr>
        <p:grpSpPr>
          <a:xfrm>
            <a:off x="1049680" y="3951795"/>
            <a:ext cx="339253" cy="339253"/>
            <a:chOff x="5642550" y="4399275"/>
            <a:chExt cx="481825" cy="481825"/>
          </a:xfrm>
        </p:grpSpPr>
        <p:sp>
          <p:nvSpPr>
            <p:cNvPr id="9736" name="Google Shape;9736;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7" name="Google Shape;9737;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8" name="Google Shape;9738;p79"/>
          <p:cNvGrpSpPr/>
          <p:nvPr/>
        </p:nvGrpSpPr>
        <p:grpSpPr>
          <a:xfrm>
            <a:off x="2859815" y="3963703"/>
            <a:ext cx="363316" cy="315437"/>
            <a:chOff x="6218300" y="4416175"/>
            <a:chExt cx="516000" cy="448000"/>
          </a:xfrm>
        </p:grpSpPr>
        <p:sp>
          <p:nvSpPr>
            <p:cNvPr id="9739" name="Google Shape;9739;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0" name="Google Shape;9740;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1" name="Google Shape;9741;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2" name="Google Shape;9742;p79"/>
          <p:cNvGrpSpPr/>
          <p:nvPr/>
        </p:nvGrpSpPr>
        <p:grpSpPr>
          <a:xfrm>
            <a:off x="5918879" y="3951792"/>
            <a:ext cx="339253" cy="339253"/>
            <a:chOff x="899850" y="4992125"/>
            <a:chExt cx="481825" cy="481825"/>
          </a:xfrm>
        </p:grpSpPr>
        <p:sp>
          <p:nvSpPr>
            <p:cNvPr id="9743" name="Google Shape;9743;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4" name="Google Shape;9744;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5" name="Google Shape;9745;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6" name="Google Shape;9746;p79"/>
          <p:cNvGrpSpPr/>
          <p:nvPr/>
        </p:nvGrpSpPr>
        <p:grpSpPr>
          <a:xfrm>
            <a:off x="5461708" y="3951792"/>
            <a:ext cx="339253" cy="339253"/>
            <a:chOff x="1492675" y="4992125"/>
            <a:chExt cx="481825" cy="481825"/>
          </a:xfrm>
        </p:grpSpPr>
        <p:sp>
          <p:nvSpPr>
            <p:cNvPr id="9747" name="Google Shape;9747;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8" name="Google Shape;9748;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9" name="Google Shape;9749;p79"/>
          <p:cNvGrpSpPr/>
          <p:nvPr/>
        </p:nvGrpSpPr>
        <p:grpSpPr>
          <a:xfrm>
            <a:off x="5004462" y="3951792"/>
            <a:ext cx="339253" cy="339253"/>
            <a:chOff x="2085525" y="4992125"/>
            <a:chExt cx="481825" cy="481825"/>
          </a:xfrm>
        </p:grpSpPr>
        <p:sp>
          <p:nvSpPr>
            <p:cNvPr id="9750" name="Google Shape;9750;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1" name="Google Shape;9751;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2" name="Google Shape;9752;p79"/>
          <p:cNvGrpSpPr/>
          <p:nvPr/>
        </p:nvGrpSpPr>
        <p:grpSpPr>
          <a:xfrm>
            <a:off x="6833221" y="3951792"/>
            <a:ext cx="339253" cy="339253"/>
            <a:chOff x="2678350" y="4992125"/>
            <a:chExt cx="481825" cy="481825"/>
          </a:xfrm>
        </p:grpSpPr>
        <p:sp>
          <p:nvSpPr>
            <p:cNvPr id="9753" name="Google Shape;9753;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4" name="Google Shape;9754;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5" name="Google Shape;9755;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6" name="Google Shape;9756;p79"/>
          <p:cNvGrpSpPr/>
          <p:nvPr/>
        </p:nvGrpSpPr>
        <p:grpSpPr>
          <a:xfrm>
            <a:off x="4628816" y="3951792"/>
            <a:ext cx="339253" cy="339253"/>
            <a:chOff x="3271200" y="4992125"/>
            <a:chExt cx="481825" cy="481825"/>
          </a:xfrm>
        </p:grpSpPr>
        <p:sp>
          <p:nvSpPr>
            <p:cNvPr id="9757" name="Google Shape;9757;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8" name="Google Shape;9758;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9" name="Google Shape;9759;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0" name="Google Shape;9760;p79"/>
          <p:cNvGrpSpPr/>
          <p:nvPr/>
        </p:nvGrpSpPr>
        <p:grpSpPr>
          <a:xfrm>
            <a:off x="7290263" y="3952822"/>
            <a:ext cx="339411" cy="337193"/>
            <a:chOff x="3863900" y="4993625"/>
            <a:chExt cx="482050" cy="478900"/>
          </a:xfrm>
        </p:grpSpPr>
        <p:sp>
          <p:nvSpPr>
            <p:cNvPr id="9761" name="Google Shape;9761;p7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2" name="Google Shape;9762;p7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3" name="Google Shape;9763;p7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4" name="Google Shape;9764;p7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5" name="Google Shape;9765;p79"/>
          <p:cNvGrpSpPr/>
          <p:nvPr/>
        </p:nvGrpSpPr>
        <p:grpSpPr>
          <a:xfrm>
            <a:off x="7747437" y="3952822"/>
            <a:ext cx="339411" cy="337193"/>
            <a:chOff x="4456725" y="4993625"/>
            <a:chExt cx="482050" cy="478900"/>
          </a:xfrm>
        </p:grpSpPr>
        <p:sp>
          <p:nvSpPr>
            <p:cNvPr id="9766" name="Google Shape;9766;p7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7" name="Google Shape;9767;p7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8" name="Google Shape;9768;p7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9" name="Google Shape;9769;p7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0" name="Google Shape;9770;p79"/>
          <p:cNvGrpSpPr/>
          <p:nvPr/>
        </p:nvGrpSpPr>
        <p:grpSpPr>
          <a:xfrm>
            <a:off x="7549755" y="2297783"/>
            <a:ext cx="339253" cy="318042"/>
            <a:chOff x="4456875" y="2635825"/>
            <a:chExt cx="481825" cy="451700"/>
          </a:xfrm>
        </p:grpSpPr>
        <p:sp>
          <p:nvSpPr>
            <p:cNvPr id="9771" name="Google Shape;9771;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2" name="Google Shape;9772;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3" name="Google Shape;9773;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4" name="Google Shape;9774;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5" name="Google Shape;9775;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6" name="Google Shape;9776;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7" name="Google Shape;9777;p79"/>
          <p:cNvGrpSpPr/>
          <p:nvPr/>
        </p:nvGrpSpPr>
        <p:grpSpPr>
          <a:xfrm>
            <a:off x="6376030" y="3952813"/>
            <a:ext cx="339411" cy="337211"/>
            <a:chOff x="5049575" y="4993600"/>
            <a:chExt cx="482050" cy="478925"/>
          </a:xfrm>
        </p:grpSpPr>
        <p:sp>
          <p:nvSpPr>
            <p:cNvPr id="9778" name="Google Shape;9778;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9" name="Google Shape;9779;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0" name="Google Shape;9780;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1" name="Google Shape;9781;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2" name="Google Shape;9782;p79"/>
          <p:cNvGrpSpPr/>
          <p:nvPr/>
        </p:nvGrpSpPr>
        <p:grpSpPr>
          <a:xfrm>
            <a:off x="7551234" y="3125979"/>
            <a:ext cx="336296" cy="339235"/>
            <a:chOff x="4464775" y="3806475"/>
            <a:chExt cx="477625" cy="481800"/>
          </a:xfrm>
        </p:grpSpPr>
        <p:sp>
          <p:nvSpPr>
            <p:cNvPr id="9783" name="Google Shape;9783;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4" name="Google Shape;9784;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5" name="Google Shape;9785;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6" name="Google Shape;9786;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7" name="Google Shape;9787;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8" name="Google Shape;9788;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9" name="Google Shape;9789;p79"/>
          <p:cNvGrpSpPr/>
          <p:nvPr/>
        </p:nvGrpSpPr>
        <p:grpSpPr>
          <a:xfrm>
            <a:off x="6315036" y="3538907"/>
            <a:ext cx="298169" cy="339218"/>
            <a:chOff x="2707950" y="4399325"/>
            <a:chExt cx="423475" cy="481775"/>
          </a:xfrm>
        </p:grpSpPr>
        <p:sp>
          <p:nvSpPr>
            <p:cNvPr id="9790" name="Google Shape;9790;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1" name="Google Shape;9791;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2" name="Google Shape;9792;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3" name="Google Shape;9793;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4" name="Google Shape;9794;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5" name="Google Shape;9795;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6" name="Google Shape;9796;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7" name="Google Shape;9797;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8" name="Google Shape;9798;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9" name="Google Shape;9799;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0" name="Google Shape;9800;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1" name="Google Shape;9801;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05"/>
        <p:cNvGrpSpPr/>
        <p:nvPr/>
      </p:nvGrpSpPr>
      <p:grpSpPr>
        <a:xfrm>
          <a:off x="0" y="0"/>
          <a:ext cx="0" cy="0"/>
          <a:chOff x="0" y="0"/>
          <a:chExt cx="0" cy="0"/>
        </a:xfrm>
      </p:grpSpPr>
      <p:sp>
        <p:nvSpPr>
          <p:cNvPr id="9806" name="Google Shape;9806;p80"/>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807" name="Google Shape;9807;p80"/>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9808" name="Google Shape;9808;p80"/>
          <p:cNvGrpSpPr/>
          <p:nvPr/>
        </p:nvGrpSpPr>
        <p:grpSpPr>
          <a:xfrm>
            <a:off x="876361" y="1533504"/>
            <a:ext cx="322099" cy="370529"/>
            <a:chOff x="-42971725" y="3217825"/>
            <a:chExt cx="275675" cy="317125"/>
          </a:xfrm>
        </p:grpSpPr>
        <p:sp>
          <p:nvSpPr>
            <p:cNvPr id="9809" name="Google Shape;9809;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2" name="Google Shape;9812;p80"/>
          <p:cNvGrpSpPr/>
          <p:nvPr/>
        </p:nvGrpSpPr>
        <p:grpSpPr>
          <a:xfrm>
            <a:off x="848276" y="2002160"/>
            <a:ext cx="378270" cy="337551"/>
            <a:chOff x="-42996150" y="3612600"/>
            <a:chExt cx="323750" cy="288900"/>
          </a:xfrm>
        </p:grpSpPr>
        <p:sp>
          <p:nvSpPr>
            <p:cNvPr id="9813" name="Google Shape;9813;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80"/>
          <p:cNvGrpSpPr/>
          <p:nvPr/>
        </p:nvGrpSpPr>
        <p:grpSpPr>
          <a:xfrm>
            <a:off x="851036" y="2411530"/>
            <a:ext cx="372749" cy="370909"/>
            <a:chOff x="-42994575" y="3950300"/>
            <a:chExt cx="319025" cy="317450"/>
          </a:xfrm>
        </p:grpSpPr>
        <p:sp>
          <p:nvSpPr>
            <p:cNvPr id="9817" name="Google Shape;9817;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0"/>
          <p:cNvGrpSpPr/>
          <p:nvPr/>
        </p:nvGrpSpPr>
        <p:grpSpPr>
          <a:xfrm>
            <a:off x="3004431" y="1558362"/>
            <a:ext cx="371785" cy="370879"/>
            <a:chOff x="-41111350" y="3239100"/>
            <a:chExt cx="318200" cy="317425"/>
          </a:xfrm>
        </p:grpSpPr>
        <p:sp>
          <p:nvSpPr>
            <p:cNvPr id="9821" name="Google Shape;9821;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80"/>
          <p:cNvGrpSpPr/>
          <p:nvPr/>
        </p:nvGrpSpPr>
        <p:grpSpPr>
          <a:xfrm>
            <a:off x="3000751" y="1993894"/>
            <a:ext cx="379146" cy="370967"/>
            <a:chOff x="-41117650" y="3605525"/>
            <a:chExt cx="324500" cy="317500"/>
          </a:xfrm>
        </p:grpSpPr>
        <p:sp>
          <p:nvSpPr>
            <p:cNvPr id="9826" name="Google Shape;9826;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9" name="Google Shape;9829;p80"/>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0" name="Google Shape;9830;p80"/>
          <p:cNvGrpSpPr/>
          <p:nvPr/>
        </p:nvGrpSpPr>
        <p:grpSpPr>
          <a:xfrm>
            <a:off x="1827005" y="2885417"/>
            <a:ext cx="216271" cy="371814"/>
            <a:chOff x="-39205300" y="3220175"/>
            <a:chExt cx="185100" cy="318225"/>
          </a:xfrm>
        </p:grpSpPr>
        <p:sp>
          <p:nvSpPr>
            <p:cNvPr id="9831" name="Google Shape;9831;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0"/>
          <p:cNvGrpSpPr/>
          <p:nvPr/>
        </p:nvGrpSpPr>
        <p:grpSpPr>
          <a:xfrm>
            <a:off x="1792533" y="3345488"/>
            <a:ext cx="300016" cy="369273"/>
            <a:chOff x="-39248625" y="3588600"/>
            <a:chExt cx="256775" cy="316050"/>
          </a:xfrm>
        </p:grpSpPr>
        <p:sp>
          <p:nvSpPr>
            <p:cNvPr id="9834" name="Google Shape;9834;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6" name="Google Shape;9836;p80"/>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0"/>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8" name="Google Shape;9838;p80"/>
          <p:cNvGrpSpPr/>
          <p:nvPr/>
        </p:nvGrpSpPr>
        <p:grpSpPr>
          <a:xfrm>
            <a:off x="1243246" y="1533504"/>
            <a:ext cx="429504" cy="370879"/>
            <a:chOff x="-42651700" y="3217825"/>
            <a:chExt cx="367600" cy="317425"/>
          </a:xfrm>
        </p:grpSpPr>
        <p:sp>
          <p:nvSpPr>
            <p:cNvPr id="9839" name="Google Shape;9839;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3" name="Google Shape;9843;p80"/>
          <p:cNvGrpSpPr/>
          <p:nvPr/>
        </p:nvGrpSpPr>
        <p:grpSpPr>
          <a:xfrm>
            <a:off x="1278678" y="1973154"/>
            <a:ext cx="358640" cy="363226"/>
            <a:chOff x="-42617300" y="3587775"/>
            <a:chExt cx="306950" cy="310875"/>
          </a:xfrm>
        </p:grpSpPr>
        <p:sp>
          <p:nvSpPr>
            <p:cNvPr id="9844" name="Google Shape;9844;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6" name="Google Shape;9846;p80"/>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7" name="Google Shape;9847;p80"/>
          <p:cNvGrpSpPr/>
          <p:nvPr/>
        </p:nvGrpSpPr>
        <p:grpSpPr>
          <a:xfrm>
            <a:off x="3450506" y="1557895"/>
            <a:ext cx="376926" cy="370324"/>
            <a:chOff x="-40748275" y="3238700"/>
            <a:chExt cx="322600" cy="316950"/>
          </a:xfrm>
        </p:grpSpPr>
        <p:sp>
          <p:nvSpPr>
            <p:cNvPr id="9848" name="Google Shape;9848;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0"/>
          <p:cNvGrpSpPr/>
          <p:nvPr/>
        </p:nvGrpSpPr>
        <p:grpSpPr>
          <a:xfrm>
            <a:off x="3453062" y="2025879"/>
            <a:ext cx="371814" cy="338690"/>
            <a:chOff x="-40745125" y="3632900"/>
            <a:chExt cx="318225" cy="289875"/>
          </a:xfrm>
        </p:grpSpPr>
        <p:sp>
          <p:nvSpPr>
            <p:cNvPr id="9855" name="Google Shape;9855;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80"/>
          <p:cNvGrpSpPr/>
          <p:nvPr/>
        </p:nvGrpSpPr>
        <p:grpSpPr>
          <a:xfrm>
            <a:off x="3457209" y="2437089"/>
            <a:ext cx="363518" cy="370178"/>
            <a:chOff x="-40742750" y="3972175"/>
            <a:chExt cx="311125" cy="316825"/>
          </a:xfrm>
        </p:grpSpPr>
        <p:sp>
          <p:nvSpPr>
            <p:cNvPr id="9863" name="Google Shape;9863;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5" name="Google Shape;9865;p80"/>
          <p:cNvGrpSpPr/>
          <p:nvPr/>
        </p:nvGrpSpPr>
        <p:grpSpPr>
          <a:xfrm>
            <a:off x="2239871" y="2887257"/>
            <a:ext cx="266892" cy="369974"/>
            <a:chOff x="-38860325" y="3221750"/>
            <a:chExt cx="228425" cy="316650"/>
          </a:xfrm>
        </p:grpSpPr>
        <p:sp>
          <p:nvSpPr>
            <p:cNvPr id="9866" name="Google Shape;9866;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0" name="Google Shape;9870;p80"/>
          <p:cNvGrpSpPr/>
          <p:nvPr/>
        </p:nvGrpSpPr>
        <p:grpSpPr>
          <a:xfrm>
            <a:off x="2190678" y="3349314"/>
            <a:ext cx="380081" cy="367111"/>
            <a:chOff x="-38905225" y="3591875"/>
            <a:chExt cx="325300" cy="314200"/>
          </a:xfrm>
        </p:grpSpPr>
        <p:sp>
          <p:nvSpPr>
            <p:cNvPr id="9871" name="Google Shape;9871;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4" name="Google Shape;9874;p80"/>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5" name="Google Shape;9875;p80"/>
          <p:cNvGrpSpPr/>
          <p:nvPr/>
        </p:nvGrpSpPr>
        <p:grpSpPr>
          <a:xfrm>
            <a:off x="3997427" y="3334394"/>
            <a:ext cx="290815" cy="369740"/>
            <a:chOff x="-37370925" y="3579105"/>
            <a:chExt cx="248900" cy="316450"/>
          </a:xfrm>
        </p:grpSpPr>
        <p:sp>
          <p:nvSpPr>
            <p:cNvPr id="9876" name="Google Shape;9876;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8" name="Google Shape;9878;p80"/>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0"/>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0" name="Google Shape;9880;p80"/>
          <p:cNvGrpSpPr/>
          <p:nvPr/>
        </p:nvGrpSpPr>
        <p:grpSpPr>
          <a:xfrm>
            <a:off x="1690803" y="2412465"/>
            <a:ext cx="371814" cy="369974"/>
            <a:chOff x="-42259725" y="3951100"/>
            <a:chExt cx="318225" cy="316650"/>
          </a:xfrm>
        </p:grpSpPr>
        <p:sp>
          <p:nvSpPr>
            <p:cNvPr id="9881" name="Google Shape;9881;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80"/>
          <p:cNvGrpSpPr/>
          <p:nvPr/>
        </p:nvGrpSpPr>
        <p:grpSpPr>
          <a:xfrm>
            <a:off x="3889164" y="1591486"/>
            <a:ext cx="370879" cy="337755"/>
            <a:chOff x="-40378075" y="3267450"/>
            <a:chExt cx="317425" cy="289075"/>
          </a:xfrm>
        </p:grpSpPr>
        <p:sp>
          <p:nvSpPr>
            <p:cNvPr id="9884" name="Google Shape;9884;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8" name="Google Shape;9888;p80"/>
          <p:cNvGrpSpPr/>
          <p:nvPr/>
        </p:nvGrpSpPr>
        <p:grpSpPr>
          <a:xfrm>
            <a:off x="3892830" y="1992754"/>
            <a:ext cx="363548" cy="369974"/>
            <a:chOff x="-40372575" y="3604550"/>
            <a:chExt cx="311150" cy="316650"/>
          </a:xfrm>
        </p:grpSpPr>
        <p:sp>
          <p:nvSpPr>
            <p:cNvPr id="9889" name="Google Shape;9889;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2" name="Google Shape;9892;p80"/>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3" name="Google Shape;9893;p80"/>
          <p:cNvGrpSpPr/>
          <p:nvPr/>
        </p:nvGrpSpPr>
        <p:grpSpPr>
          <a:xfrm>
            <a:off x="2616780" y="2885417"/>
            <a:ext cx="399038" cy="372165"/>
            <a:chOff x="-38542250" y="3220175"/>
            <a:chExt cx="341525" cy="318525"/>
          </a:xfrm>
        </p:grpSpPr>
        <p:sp>
          <p:nvSpPr>
            <p:cNvPr id="9894" name="Google Shape;9894;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80"/>
          <p:cNvGrpSpPr/>
          <p:nvPr/>
        </p:nvGrpSpPr>
        <p:grpSpPr>
          <a:xfrm>
            <a:off x="2638712" y="3344787"/>
            <a:ext cx="369974" cy="369068"/>
            <a:chOff x="-38537400" y="3588000"/>
            <a:chExt cx="316650" cy="315875"/>
          </a:xfrm>
        </p:grpSpPr>
        <p:sp>
          <p:nvSpPr>
            <p:cNvPr id="9898" name="Google Shape;9898;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80"/>
          <p:cNvGrpSpPr/>
          <p:nvPr/>
        </p:nvGrpSpPr>
        <p:grpSpPr>
          <a:xfrm>
            <a:off x="2637792" y="3802316"/>
            <a:ext cx="371814" cy="369974"/>
            <a:chOff x="-38538975" y="3954250"/>
            <a:chExt cx="318225" cy="316650"/>
          </a:xfrm>
        </p:grpSpPr>
        <p:sp>
          <p:nvSpPr>
            <p:cNvPr id="9903" name="Google Shape;9903;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80"/>
          <p:cNvGrpSpPr/>
          <p:nvPr/>
        </p:nvGrpSpPr>
        <p:grpSpPr>
          <a:xfrm>
            <a:off x="3955104" y="3797243"/>
            <a:ext cx="375465" cy="371814"/>
            <a:chOff x="-37385100" y="3949908"/>
            <a:chExt cx="321350" cy="318225"/>
          </a:xfrm>
        </p:grpSpPr>
        <p:sp>
          <p:nvSpPr>
            <p:cNvPr id="9906" name="Google Shape;9906;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8" name="Google Shape;9908;p80"/>
          <p:cNvGrpSpPr/>
          <p:nvPr/>
        </p:nvGrpSpPr>
        <p:grpSpPr>
          <a:xfrm>
            <a:off x="2130763" y="1532803"/>
            <a:ext cx="370909" cy="370675"/>
            <a:chOff x="-41895050" y="3217225"/>
            <a:chExt cx="317450" cy="317250"/>
          </a:xfrm>
        </p:grpSpPr>
        <p:sp>
          <p:nvSpPr>
            <p:cNvPr id="9909" name="Google Shape;9909;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4" name="Google Shape;9914;p80"/>
          <p:cNvGrpSpPr/>
          <p:nvPr/>
        </p:nvGrpSpPr>
        <p:grpSpPr>
          <a:xfrm>
            <a:off x="2130310" y="1969737"/>
            <a:ext cx="371814" cy="369974"/>
            <a:chOff x="-41893475" y="3584850"/>
            <a:chExt cx="318225" cy="316650"/>
          </a:xfrm>
        </p:grpSpPr>
        <p:sp>
          <p:nvSpPr>
            <p:cNvPr id="9915" name="Google Shape;9915;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9" name="Google Shape;9919;p80"/>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0"/>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1" name="Google Shape;9921;p80"/>
          <p:cNvGrpSpPr/>
          <p:nvPr/>
        </p:nvGrpSpPr>
        <p:grpSpPr>
          <a:xfrm>
            <a:off x="900338" y="3365029"/>
            <a:ext cx="337522" cy="370909"/>
            <a:chOff x="-39998250" y="3605325"/>
            <a:chExt cx="288875" cy="317450"/>
          </a:xfrm>
        </p:grpSpPr>
        <p:sp>
          <p:nvSpPr>
            <p:cNvPr id="9922" name="Google Shape;9922;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4" name="Google Shape;9924;p80"/>
          <p:cNvGrpSpPr/>
          <p:nvPr/>
        </p:nvGrpSpPr>
        <p:grpSpPr>
          <a:xfrm>
            <a:off x="884112" y="3823493"/>
            <a:ext cx="369974" cy="369945"/>
            <a:chOff x="-40011050" y="3972375"/>
            <a:chExt cx="316650" cy="316625"/>
          </a:xfrm>
        </p:grpSpPr>
        <p:sp>
          <p:nvSpPr>
            <p:cNvPr id="9925" name="Google Shape;9925;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7" name="Google Shape;9927;p80"/>
          <p:cNvGrpSpPr/>
          <p:nvPr/>
        </p:nvGrpSpPr>
        <p:grpSpPr>
          <a:xfrm>
            <a:off x="3116043" y="2888192"/>
            <a:ext cx="266921" cy="369039"/>
            <a:chOff x="-38129425" y="3222550"/>
            <a:chExt cx="228450" cy="315850"/>
          </a:xfrm>
        </p:grpSpPr>
        <p:sp>
          <p:nvSpPr>
            <p:cNvPr id="9928" name="Google Shape;9928;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0" name="Google Shape;9930;p80"/>
          <p:cNvGrpSpPr/>
          <p:nvPr/>
        </p:nvGrpSpPr>
        <p:grpSpPr>
          <a:xfrm>
            <a:off x="3071012" y="3344787"/>
            <a:ext cx="371785" cy="369974"/>
            <a:chOff x="-38172725" y="3588000"/>
            <a:chExt cx="318200" cy="316650"/>
          </a:xfrm>
        </p:grpSpPr>
        <p:sp>
          <p:nvSpPr>
            <p:cNvPr id="9931" name="Google Shape;9931;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80"/>
          <p:cNvGrpSpPr/>
          <p:nvPr/>
        </p:nvGrpSpPr>
        <p:grpSpPr>
          <a:xfrm>
            <a:off x="3146914" y="3803222"/>
            <a:ext cx="219981" cy="369974"/>
            <a:chOff x="-38109725" y="3955025"/>
            <a:chExt cx="188275" cy="316650"/>
          </a:xfrm>
        </p:grpSpPr>
        <p:sp>
          <p:nvSpPr>
            <p:cNvPr id="9940" name="Google Shape;9940;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2" name="Google Shape;9942;p80"/>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3" name="Google Shape;9943;p80"/>
          <p:cNvGrpSpPr/>
          <p:nvPr/>
        </p:nvGrpSpPr>
        <p:grpSpPr>
          <a:xfrm>
            <a:off x="2562313" y="1534643"/>
            <a:ext cx="373654" cy="369068"/>
            <a:chOff x="-41530375" y="3218800"/>
            <a:chExt cx="319800" cy="315875"/>
          </a:xfrm>
        </p:grpSpPr>
        <p:sp>
          <p:nvSpPr>
            <p:cNvPr id="9944" name="Google Shape;9944;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80"/>
          <p:cNvGrpSpPr/>
          <p:nvPr/>
        </p:nvGrpSpPr>
        <p:grpSpPr>
          <a:xfrm>
            <a:off x="2564607" y="2049801"/>
            <a:ext cx="369068" cy="289004"/>
            <a:chOff x="-41526450" y="3653375"/>
            <a:chExt cx="315875" cy="247350"/>
          </a:xfrm>
        </p:grpSpPr>
        <p:sp>
          <p:nvSpPr>
            <p:cNvPr id="9947" name="Google Shape;9947;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80"/>
          <p:cNvGrpSpPr/>
          <p:nvPr/>
        </p:nvGrpSpPr>
        <p:grpSpPr>
          <a:xfrm>
            <a:off x="2565994" y="2412465"/>
            <a:ext cx="366293" cy="369974"/>
            <a:chOff x="-41526450" y="3951100"/>
            <a:chExt cx="313500" cy="316650"/>
          </a:xfrm>
        </p:grpSpPr>
        <p:sp>
          <p:nvSpPr>
            <p:cNvPr id="9950" name="Google Shape;9950;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3" name="Google Shape;9953;p80"/>
          <p:cNvGrpSpPr/>
          <p:nvPr/>
        </p:nvGrpSpPr>
        <p:grpSpPr>
          <a:xfrm>
            <a:off x="1331249" y="2906594"/>
            <a:ext cx="339595" cy="371814"/>
            <a:chOff x="-39625900" y="3238300"/>
            <a:chExt cx="290650" cy="318225"/>
          </a:xfrm>
        </p:grpSpPr>
        <p:sp>
          <p:nvSpPr>
            <p:cNvPr id="9954" name="Google Shape;9954;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6" name="Google Shape;9956;p80"/>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7" name="Google Shape;9957;p80"/>
          <p:cNvGrpSpPr/>
          <p:nvPr/>
        </p:nvGrpSpPr>
        <p:grpSpPr>
          <a:xfrm>
            <a:off x="1325300" y="3823055"/>
            <a:ext cx="366293" cy="370441"/>
            <a:chOff x="-39647175" y="3972000"/>
            <a:chExt cx="313500" cy="317050"/>
          </a:xfrm>
        </p:grpSpPr>
        <p:sp>
          <p:nvSpPr>
            <p:cNvPr id="9958" name="Google Shape;9958;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1" name="Google Shape;9961;p80"/>
          <p:cNvGrpSpPr/>
          <p:nvPr/>
        </p:nvGrpSpPr>
        <p:grpSpPr>
          <a:xfrm>
            <a:off x="3494427" y="2887053"/>
            <a:ext cx="375495" cy="370879"/>
            <a:chOff x="-37808850" y="3221575"/>
            <a:chExt cx="321375" cy="317425"/>
          </a:xfrm>
        </p:grpSpPr>
        <p:sp>
          <p:nvSpPr>
            <p:cNvPr id="9962" name="Google Shape;9962;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4" name="Google Shape;9964;p80"/>
          <p:cNvGrpSpPr/>
          <p:nvPr/>
        </p:nvGrpSpPr>
        <p:grpSpPr>
          <a:xfrm>
            <a:off x="3503201" y="3409084"/>
            <a:ext cx="372749" cy="241158"/>
            <a:chOff x="-37806500" y="3643030"/>
            <a:chExt cx="319025" cy="206400"/>
          </a:xfrm>
        </p:grpSpPr>
        <p:sp>
          <p:nvSpPr>
            <p:cNvPr id="9965" name="Google Shape;9965;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7" name="Google Shape;9967;p80"/>
          <p:cNvGrpSpPr/>
          <p:nvPr/>
        </p:nvGrpSpPr>
        <p:grpSpPr>
          <a:xfrm>
            <a:off x="3505508" y="3801381"/>
            <a:ext cx="368134" cy="371814"/>
            <a:chOff x="-37804925" y="3953450"/>
            <a:chExt cx="315075" cy="318225"/>
          </a:xfrm>
        </p:grpSpPr>
        <p:sp>
          <p:nvSpPr>
            <p:cNvPr id="9968" name="Google Shape;9968;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1" name="Google Shape;9971;p80"/>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2" name="Google Shape;9972;p80"/>
          <p:cNvGrpSpPr/>
          <p:nvPr/>
        </p:nvGrpSpPr>
        <p:grpSpPr>
          <a:xfrm>
            <a:off x="4860977" y="1553988"/>
            <a:ext cx="355663" cy="308725"/>
            <a:chOff x="-28462125" y="3199700"/>
            <a:chExt cx="298550" cy="259150"/>
          </a:xfrm>
        </p:grpSpPr>
        <p:sp>
          <p:nvSpPr>
            <p:cNvPr id="9973" name="Google Shape;9973;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80"/>
          <p:cNvGrpSpPr/>
          <p:nvPr/>
        </p:nvGrpSpPr>
        <p:grpSpPr>
          <a:xfrm>
            <a:off x="4861930" y="1988678"/>
            <a:ext cx="353757" cy="352833"/>
            <a:chOff x="-28461325" y="3545475"/>
            <a:chExt cx="296950" cy="296175"/>
          </a:xfrm>
        </p:grpSpPr>
        <p:sp>
          <p:nvSpPr>
            <p:cNvPr id="9977" name="Google Shape;9977;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3" name="Google Shape;9983;p80"/>
          <p:cNvGrpSpPr/>
          <p:nvPr/>
        </p:nvGrpSpPr>
        <p:grpSpPr>
          <a:xfrm>
            <a:off x="4858162" y="2438722"/>
            <a:ext cx="361292" cy="352803"/>
            <a:chOff x="-28463700" y="3914875"/>
            <a:chExt cx="303275" cy="296150"/>
          </a:xfrm>
        </p:grpSpPr>
        <p:sp>
          <p:nvSpPr>
            <p:cNvPr id="9984" name="Google Shape;9984;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80"/>
          <p:cNvGrpSpPr/>
          <p:nvPr/>
        </p:nvGrpSpPr>
        <p:grpSpPr>
          <a:xfrm>
            <a:off x="7092947" y="1594805"/>
            <a:ext cx="351880" cy="227092"/>
            <a:chOff x="-26573400" y="3224125"/>
            <a:chExt cx="295375" cy="190625"/>
          </a:xfrm>
        </p:grpSpPr>
        <p:sp>
          <p:nvSpPr>
            <p:cNvPr id="9987" name="Google Shape;9987;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9" name="Google Shape;9989;p80"/>
          <p:cNvGrpSpPr/>
          <p:nvPr/>
        </p:nvGrpSpPr>
        <p:grpSpPr>
          <a:xfrm>
            <a:off x="7092947" y="1989140"/>
            <a:ext cx="351880" cy="351910"/>
            <a:chOff x="-26573400" y="3546250"/>
            <a:chExt cx="295375" cy="295400"/>
          </a:xfrm>
        </p:grpSpPr>
        <p:sp>
          <p:nvSpPr>
            <p:cNvPr id="9990" name="Google Shape;9990;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80"/>
          <p:cNvGrpSpPr/>
          <p:nvPr/>
        </p:nvGrpSpPr>
        <p:grpSpPr>
          <a:xfrm>
            <a:off x="7081228" y="2439049"/>
            <a:ext cx="375319" cy="352148"/>
            <a:chOff x="-26583625" y="3917025"/>
            <a:chExt cx="315050" cy="295600"/>
          </a:xfrm>
        </p:grpSpPr>
        <p:sp>
          <p:nvSpPr>
            <p:cNvPr id="9996" name="Google Shape;9996;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0" name="Google Shape;10000;p80"/>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1" name="Google Shape;10001;p80"/>
          <p:cNvGrpSpPr/>
          <p:nvPr/>
        </p:nvGrpSpPr>
        <p:grpSpPr>
          <a:xfrm>
            <a:off x="5779742" y="3398079"/>
            <a:ext cx="289039" cy="352833"/>
            <a:chOff x="-24694925" y="3518700"/>
            <a:chExt cx="242625" cy="296175"/>
          </a:xfrm>
        </p:grpSpPr>
        <p:sp>
          <p:nvSpPr>
            <p:cNvPr id="10002" name="Google Shape;10002;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80"/>
          <p:cNvGrpSpPr/>
          <p:nvPr/>
        </p:nvGrpSpPr>
        <p:grpSpPr>
          <a:xfrm>
            <a:off x="5779280" y="3848107"/>
            <a:ext cx="289962" cy="352833"/>
            <a:chOff x="-24709100" y="3888875"/>
            <a:chExt cx="243400" cy="296175"/>
          </a:xfrm>
        </p:grpSpPr>
        <p:sp>
          <p:nvSpPr>
            <p:cNvPr id="10007" name="Google Shape;10007;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80"/>
          <p:cNvGrpSpPr/>
          <p:nvPr/>
        </p:nvGrpSpPr>
        <p:grpSpPr>
          <a:xfrm>
            <a:off x="7979280" y="2920770"/>
            <a:ext cx="356556" cy="349557"/>
            <a:chOff x="-22863675" y="3131775"/>
            <a:chExt cx="299300" cy="293425"/>
          </a:xfrm>
        </p:grpSpPr>
        <p:sp>
          <p:nvSpPr>
            <p:cNvPr id="10011" name="Google Shape;10011;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80"/>
          <p:cNvGrpSpPr/>
          <p:nvPr/>
        </p:nvGrpSpPr>
        <p:grpSpPr>
          <a:xfrm>
            <a:off x="5322144" y="1531949"/>
            <a:ext cx="310602" cy="352803"/>
            <a:chOff x="-28069875" y="3175300"/>
            <a:chExt cx="260725" cy="296150"/>
          </a:xfrm>
        </p:grpSpPr>
        <p:sp>
          <p:nvSpPr>
            <p:cNvPr id="10015" name="Google Shape;10015;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4" name="Google Shape;10024;p80"/>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5" name="Google Shape;10025;p80"/>
          <p:cNvGrpSpPr/>
          <p:nvPr/>
        </p:nvGrpSpPr>
        <p:grpSpPr>
          <a:xfrm>
            <a:off x="5363423" y="2439183"/>
            <a:ext cx="228045" cy="351880"/>
            <a:chOff x="-28032075" y="3916450"/>
            <a:chExt cx="191425" cy="295375"/>
          </a:xfrm>
        </p:grpSpPr>
        <p:sp>
          <p:nvSpPr>
            <p:cNvPr id="10026" name="Google Shape;10026;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9" name="Google Shape;10029;p80"/>
          <p:cNvGrpSpPr/>
          <p:nvPr/>
        </p:nvGrpSpPr>
        <p:grpSpPr>
          <a:xfrm>
            <a:off x="7528769" y="1531934"/>
            <a:ext cx="352833" cy="352833"/>
            <a:chOff x="-26201650" y="3176075"/>
            <a:chExt cx="296175" cy="296175"/>
          </a:xfrm>
        </p:grpSpPr>
        <p:sp>
          <p:nvSpPr>
            <p:cNvPr id="10030" name="Google Shape;10030;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80"/>
          <p:cNvGrpSpPr/>
          <p:nvPr/>
        </p:nvGrpSpPr>
        <p:grpSpPr>
          <a:xfrm>
            <a:off x="7528293" y="1989155"/>
            <a:ext cx="353786" cy="351880"/>
            <a:chOff x="-26204800" y="3547050"/>
            <a:chExt cx="296975" cy="295375"/>
          </a:xfrm>
        </p:grpSpPr>
        <p:sp>
          <p:nvSpPr>
            <p:cNvPr id="10033" name="Google Shape;10033;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5" name="Google Shape;10035;p80"/>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6" name="Google Shape;10036;p80"/>
          <p:cNvGrpSpPr/>
          <p:nvPr/>
        </p:nvGrpSpPr>
        <p:grpSpPr>
          <a:xfrm>
            <a:off x="6199548" y="2919133"/>
            <a:ext cx="345328" cy="352833"/>
            <a:chOff x="-24353875" y="3147725"/>
            <a:chExt cx="289875" cy="296175"/>
          </a:xfrm>
        </p:grpSpPr>
        <p:sp>
          <p:nvSpPr>
            <p:cNvPr id="10037" name="Google Shape;10037;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80"/>
          <p:cNvGrpSpPr/>
          <p:nvPr/>
        </p:nvGrpSpPr>
        <p:grpSpPr>
          <a:xfrm>
            <a:off x="6207530" y="3398540"/>
            <a:ext cx="329365" cy="351910"/>
            <a:chOff x="-24344425" y="3519475"/>
            <a:chExt cx="276475" cy="295400"/>
          </a:xfrm>
        </p:grpSpPr>
        <p:sp>
          <p:nvSpPr>
            <p:cNvPr id="10040" name="Google Shape;10040;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80"/>
          <p:cNvGrpSpPr/>
          <p:nvPr/>
        </p:nvGrpSpPr>
        <p:grpSpPr>
          <a:xfrm>
            <a:off x="6197210" y="3850460"/>
            <a:ext cx="350004" cy="348128"/>
            <a:chOff x="-24353075" y="3891250"/>
            <a:chExt cx="293800" cy="292225"/>
          </a:xfrm>
        </p:grpSpPr>
        <p:sp>
          <p:nvSpPr>
            <p:cNvPr id="10043" name="Google Shape;10043;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80"/>
          <p:cNvGrpSpPr/>
          <p:nvPr/>
        </p:nvGrpSpPr>
        <p:grpSpPr>
          <a:xfrm>
            <a:off x="7980681" y="3398763"/>
            <a:ext cx="353757" cy="351463"/>
            <a:chOff x="-22845575" y="3504075"/>
            <a:chExt cx="296950" cy="295025"/>
          </a:xfrm>
        </p:grpSpPr>
        <p:sp>
          <p:nvSpPr>
            <p:cNvPr id="10046" name="Google Shape;10046;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80"/>
          <p:cNvGrpSpPr/>
          <p:nvPr/>
        </p:nvGrpSpPr>
        <p:grpSpPr>
          <a:xfrm>
            <a:off x="5773862" y="1532411"/>
            <a:ext cx="299344" cy="351880"/>
            <a:chOff x="-27691025" y="3175300"/>
            <a:chExt cx="251275" cy="295375"/>
          </a:xfrm>
        </p:grpSpPr>
        <p:sp>
          <p:nvSpPr>
            <p:cNvPr id="10049" name="Google Shape;10049;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3" name="Google Shape;10053;p80"/>
          <p:cNvGrpSpPr/>
          <p:nvPr/>
        </p:nvGrpSpPr>
        <p:grpSpPr>
          <a:xfrm>
            <a:off x="5746179" y="2051087"/>
            <a:ext cx="354710" cy="228015"/>
            <a:chOff x="-27721750" y="3598250"/>
            <a:chExt cx="297750" cy="191400"/>
          </a:xfrm>
        </p:grpSpPr>
        <p:sp>
          <p:nvSpPr>
            <p:cNvPr id="10054" name="Google Shape;10054;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80"/>
          <p:cNvGrpSpPr/>
          <p:nvPr/>
        </p:nvGrpSpPr>
        <p:grpSpPr>
          <a:xfrm>
            <a:off x="5747579" y="2444633"/>
            <a:ext cx="351910" cy="340980"/>
            <a:chOff x="-27719400" y="3925600"/>
            <a:chExt cx="295400" cy="286225"/>
          </a:xfrm>
        </p:grpSpPr>
        <p:sp>
          <p:nvSpPr>
            <p:cNvPr id="10057" name="Google Shape;10057;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80"/>
          <p:cNvGrpSpPr/>
          <p:nvPr/>
        </p:nvGrpSpPr>
        <p:grpSpPr>
          <a:xfrm>
            <a:off x="7968851" y="1531473"/>
            <a:ext cx="353757" cy="353757"/>
            <a:chOff x="-25834600" y="3176875"/>
            <a:chExt cx="296950" cy="296950"/>
          </a:xfrm>
        </p:grpSpPr>
        <p:sp>
          <p:nvSpPr>
            <p:cNvPr id="10060" name="Google Shape;10060;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80"/>
          <p:cNvGrpSpPr/>
          <p:nvPr/>
        </p:nvGrpSpPr>
        <p:grpSpPr>
          <a:xfrm>
            <a:off x="7968851" y="1999474"/>
            <a:ext cx="353757" cy="331241"/>
            <a:chOff x="-25834600" y="3564375"/>
            <a:chExt cx="296950" cy="278050"/>
          </a:xfrm>
        </p:grpSpPr>
        <p:sp>
          <p:nvSpPr>
            <p:cNvPr id="10066" name="Google Shape;10066;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4" name="Google Shape;10074;p80"/>
          <p:cNvGrpSpPr/>
          <p:nvPr/>
        </p:nvGrpSpPr>
        <p:grpSpPr>
          <a:xfrm>
            <a:off x="7966974" y="2438826"/>
            <a:ext cx="357509" cy="352595"/>
            <a:chOff x="-25834600" y="3915850"/>
            <a:chExt cx="300100" cy="295975"/>
          </a:xfrm>
        </p:grpSpPr>
        <p:sp>
          <p:nvSpPr>
            <p:cNvPr id="10075" name="Google Shape;10075;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8" name="Google Shape;10078;p80"/>
          <p:cNvGrpSpPr/>
          <p:nvPr/>
        </p:nvGrpSpPr>
        <p:grpSpPr>
          <a:xfrm>
            <a:off x="6702402" y="2920056"/>
            <a:ext cx="228968" cy="350987"/>
            <a:chOff x="-23930925" y="3149300"/>
            <a:chExt cx="192200" cy="294625"/>
          </a:xfrm>
        </p:grpSpPr>
        <p:sp>
          <p:nvSpPr>
            <p:cNvPr id="10079" name="Google Shape;10079;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80"/>
          <p:cNvGrpSpPr/>
          <p:nvPr/>
        </p:nvGrpSpPr>
        <p:grpSpPr>
          <a:xfrm>
            <a:off x="6659232" y="3398540"/>
            <a:ext cx="315307" cy="351910"/>
            <a:chOff x="-23962425" y="3519475"/>
            <a:chExt cx="264675" cy="295400"/>
          </a:xfrm>
        </p:grpSpPr>
        <p:sp>
          <p:nvSpPr>
            <p:cNvPr id="10084" name="Google Shape;10084;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6" name="Google Shape;10086;p80"/>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7" name="Google Shape;10087;p80"/>
          <p:cNvGrpSpPr/>
          <p:nvPr/>
        </p:nvGrpSpPr>
        <p:grpSpPr>
          <a:xfrm>
            <a:off x="8037908" y="3848584"/>
            <a:ext cx="239302" cy="351880"/>
            <a:chOff x="-22788075" y="3904625"/>
            <a:chExt cx="200875" cy="295375"/>
          </a:xfrm>
        </p:grpSpPr>
        <p:sp>
          <p:nvSpPr>
            <p:cNvPr id="10088" name="Google Shape;10088;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80"/>
          <p:cNvGrpSpPr/>
          <p:nvPr/>
        </p:nvGrpSpPr>
        <p:grpSpPr>
          <a:xfrm>
            <a:off x="6193206" y="1531949"/>
            <a:ext cx="354710" cy="352803"/>
            <a:chOff x="-27351575" y="3175300"/>
            <a:chExt cx="297750" cy="296150"/>
          </a:xfrm>
        </p:grpSpPr>
        <p:sp>
          <p:nvSpPr>
            <p:cNvPr id="10093" name="Google Shape;10093;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7" name="Google Shape;10097;p80"/>
          <p:cNvGrpSpPr/>
          <p:nvPr/>
        </p:nvGrpSpPr>
        <p:grpSpPr>
          <a:xfrm>
            <a:off x="6235914" y="1988559"/>
            <a:ext cx="269293" cy="353072"/>
            <a:chOff x="-27313750" y="3545275"/>
            <a:chExt cx="226050" cy="296375"/>
          </a:xfrm>
        </p:grpSpPr>
        <p:sp>
          <p:nvSpPr>
            <p:cNvPr id="10098" name="Google Shape;10098;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80"/>
          <p:cNvGrpSpPr/>
          <p:nvPr/>
        </p:nvGrpSpPr>
        <p:grpSpPr>
          <a:xfrm>
            <a:off x="6193206" y="2436830"/>
            <a:ext cx="354710" cy="356586"/>
            <a:chOff x="-27351575" y="3915650"/>
            <a:chExt cx="297750" cy="299325"/>
          </a:xfrm>
        </p:grpSpPr>
        <p:sp>
          <p:nvSpPr>
            <p:cNvPr id="10102" name="Google Shape;10102;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4" name="Google Shape;10104;p80"/>
          <p:cNvGrpSpPr/>
          <p:nvPr/>
        </p:nvGrpSpPr>
        <p:grpSpPr>
          <a:xfrm>
            <a:off x="4880696" y="2919029"/>
            <a:ext cx="319060" cy="353042"/>
            <a:chOff x="-25445525" y="3175900"/>
            <a:chExt cx="267825" cy="296350"/>
          </a:xfrm>
        </p:grpSpPr>
        <p:sp>
          <p:nvSpPr>
            <p:cNvPr id="10105" name="Google Shape;10105;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80"/>
          <p:cNvGrpSpPr/>
          <p:nvPr/>
        </p:nvGrpSpPr>
        <p:grpSpPr>
          <a:xfrm>
            <a:off x="4862410" y="3409352"/>
            <a:ext cx="355633" cy="330288"/>
            <a:chOff x="-25465200" y="3565175"/>
            <a:chExt cx="298525" cy="277250"/>
          </a:xfrm>
        </p:grpSpPr>
        <p:sp>
          <p:nvSpPr>
            <p:cNvPr id="10109" name="Google Shape;10109;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1" name="Google Shape;10111;p80"/>
          <p:cNvGrpSpPr/>
          <p:nvPr/>
        </p:nvGrpSpPr>
        <p:grpSpPr>
          <a:xfrm>
            <a:off x="4861948" y="3848882"/>
            <a:ext cx="356556" cy="351285"/>
            <a:chOff x="-25465200" y="3916150"/>
            <a:chExt cx="299300" cy="294875"/>
          </a:xfrm>
        </p:grpSpPr>
        <p:sp>
          <p:nvSpPr>
            <p:cNvPr id="10112" name="Google Shape;10112;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80"/>
          <p:cNvGrpSpPr/>
          <p:nvPr/>
        </p:nvGrpSpPr>
        <p:grpSpPr>
          <a:xfrm>
            <a:off x="7089388" y="2919148"/>
            <a:ext cx="351880" cy="352803"/>
            <a:chOff x="-23615075" y="3148525"/>
            <a:chExt cx="295375" cy="296150"/>
          </a:xfrm>
        </p:grpSpPr>
        <p:sp>
          <p:nvSpPr>
            <p:cNvPr id="10115" name="Google Shape;10115;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9" name="Google Shape;10119;p80"/>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0" name="Google Shape;10120;p80"/>
          <p:cNvGrpSpPr/>
          <p:nvPr/>
        </p:nvGrpSpPr>
        <p:grpSpPr>
          <a:xfrm>
            <a:off x="7088911" y="3858427"/>
            <a:ext cx="352833" cy="332194"/>
            <a:chOff x="-23615075" y="3906200"/>
            <a:chExt cx="296175" cy="278850"/>
          </a:xfrm>
        </p:grpSpPr>
        <p:sp>
          <p:nvSpPr>
            <p:cNvPr id="10121" name="Google Shape;10121;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4" name="Google Shape;10124;p80"/>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5" name="Google Shape;10125;p80"/>
          <p:cNvGrpSpPr/>
          <p:nvPr/>
        </p:nvGrpSpPr>
        <p:grpSpPr>
          <a:xfrm>
            <a:off x="6637880" y="1532068"/>
            <a:ext cx="353757" cy="352565"/>
            <a:chOff x="-26980600" y="3175500"/>
            <a:chExt cx="296950" cy="295950"/>
          </a:xfrm>
        </p:grpSpPr>
        <p:sp>
          <p:nvSpPr>
            <p:cNvPr id="10126" name="Google Shape;10126;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9" name="Google Shape;10129;p80"/>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0" name="Google Shape;10130;p80"/>
          <p:cNvGrpSpPr/>
          <p:nvPr/>
        </p:nvGrpSpPr>
        <p:grpSpPr>
          <a:xfrm>
            <a:off x="6638357" y="2470604"/>
            <a:ext cx="352803" cy="289039"/>
            <a:chOff x="-26981375" y="3951875"/>
            <a:chExt cx="296150" cy="242625"/>
          </a:xfrm>
        </p:grpSpPr>
        <p:sp>
          <p:nvSpPr>
            <p:cNvPr id="10131" name="Google Shape;10131;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80"/>
          <p:cNvGrpSpPr/>
          <p:nvPr/>
        </p:nvGrpSpPr>
        <p:grpSpPr>
          <a:xfrm>
            <a:off x="5303399" y="2918195"/>
            <a:ext cx="351910" cy="354710"/>
            <a:chOff x="-25094250" y="3176075"/>
            <a:chExt cx="295400" cy="297750"/>
          </a:xfrm>
        </p:grpSpPr>
        <p:sp>
          <p:nvSpPr>
            <p:cNvPr id="10135" name="Google Shape;10135;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80"/>
          <p:cNvGrpSpPr/>
          <p:nvPr/>
        </p:nvGrpSpPr>
        <p:grpSpPr>
          <a:xfrm>
            <a:off x="5303399" y="3398556"/>
            <a:ext cx="351910" cy="351880"/>
            <a:chOff x="-25094250" y="3547050"/>
            <a:chExt cx="295400" cy="295375"/>
          </a:xfrm>
        </p:grpSpPr>
        <p:sp>
          <p:nvSpPr>
            <p:cNvPr id="10139" name="Google Shape;10139;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4" name="Google Shape;10144;p80"/>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5" name="Google Shape;10145;p80"/>
          <p:cNvGrpSpPr/>
          <p:nvPr/>
        </p:nvGrpSpPr>
        <p:grpSpPr>
          <a:xfrm>
            <a:off x="7535476" y="2919148"/>
            <a:ext cx="352803" cy="352803"/>
            <a:chOff x="-23245675" y="3148525"/>
            <a:chExt cx="296150" cy="296150"/>
          </a:xfrm>
        </p:grpSpPr>
        <p:sp>
          <p:nvSpPr>
            <p:cNvPr id="10146" name="Google Shape;10146;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9" name="Google Shape;10149;p80"/>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0" name="Google Shape;10150;p80"/>
          <p:cNvGrpSpPr/>
          <p:nvPr/>
        </p:nvGrpSpPr>
        <p:grpSpPr>
          <a:xfrm>
            <a:off x="7535938" y="3848122"/>
            <a:ext cx="351880" cy="352803"/>
            <a:chOff x="-23244900" y="3888100"/>
            <a:chExt cx="295375" cy="296150"/>
          </a:xfrm>
        </p:grpSpPr>
        <p:sp>
          <p:nvSpPr>
            <p:cNvPr id="10151" name="Google Shape;10151;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2" name="Google Shape;10162;p80"/>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66"/>
        <p:cNvGrpSpPr/>
        <p:nvPr/>
      </p:nvGrpSpPr>
      <p:grpSpPr>
        <a:xfrm>
          <a:off x="0" y="0"/>
          <a:ext cx="0" cy="0"/>
          <a:chOff x="0" y="0"/>
          <a:chExt cx="0" cy="0"/>
        </a:xfrm>
      </p:grpSpPr>
      <p:sp>
        <p:nvSpPr>
          <p:cNvPr id="10167" name="Google Shape;10167;p81"/>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168" name="Google Shape;10168;p81"/>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10169" name="Google Shape;10169;p81"/>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0" name="Google Shape;10170;p81"/>
          <p:cNvGrpSpPr/>
          <p:nvPr/>
        </p:nvGrpSpPr>
        <p:grpSpPr>
          <a:xfrm>
            <a:off x="850004" y="1975418"/>
            <a:ext cx="367261" cy="367261"/>
            <a:chOff x="-65145700" y="3727425"/>
            <a:chExt cx="317425" cy="317425"/>
          </a:xfrm>
        </p:grpSpPr>
        <p:sp>
          <p:nvSpPr>
            <p:cNvPr id="10171" name="Google Shape;10171;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81"/>
          <p:cNvGrpSpPr/>
          <p:nvPr/>
        </p:nvGrpSpPr>
        <p:grpSpPr>
          <a:xfrm>
            <a:off x="853201" y="2404333"/>
            <a:ext cx="360868" cy="367261"/>
            <a:chOff x="-65144125" y="4094450"/>
            <a:chExt cx="311900" cy="317425"/>
          </a:xfrm>
        </p:grpSpPr>
        <p:sp>
          <p:nvSpPr>
            <p:cNvPr id="10174" name="Google Shape;10174;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7" name="Google Shape;10177;p81"/>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8" name="Google Shape;10178;p81"/>
          <p:cNvGrpSpPr/>
          <p:nvPr/>
        </p:nvGrpSpPr>
        <p:grpSpPr>
          <a:xfrm>
            <a:off x="3056770" y="1975028"/>
            <a:ext cx="370645" cy="368042"/>
            <a:chOff x="-63250675" y="3744075"/>
            <a:chExt cx="320350" cy="318100"/>
          </a:xfrm>
        </p:grpSpPr>
        <p:sp>
          <p:nvSpPr>
            <p:cNvPr id="10179" name="Google Shape;10179;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81"/>
          <p:cNvGrpSpPr/>
          <p:nvPr/>
        </p:nvGrpSpPr>
        <p:grpSpPr>
          <a:xfrm>
            <a:off x="3058462" y="2404333"/>
            <a:ext cx="367261" cy="367261"/>
            <a:chOff x="-63250675" y="4110200"/>
            <a:chExt cx="317425" cy="317425"/>
          </a:xfrm>
        </p:grpSpPr>
        <p:sp>
          <p:nvSpPr>
            <p:cNvPr id="10183" name="Google Shape;10183;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2" name="Google Shape;10192;p81"/>
          <p:cNvGrpSpPr/>
          <p:nvPr/>
        </p:nvGrpSpPr>
        <p:grpSpPr>
          <a:xfrm>
            <a:off x="1737509" y="2901428"/>
            <a:ext cx="359075" cy="358844"/>
            <a:chOff x="-61351725" y="3372400"/>
            <a:chExt cx="310350" cy="310150"/>
          </a:xfrm>
        </p:grpSpPr>
        <p:sp>
          <p:nvSpPr>
            <p:cNvPr id="10193" name="Google Shape;10193;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6" name="Google Shape;10196;p81"/>
          <p:cNvGrpSpPr/>
          <p:nvPr/>
        </p:nvGrpSpPr>
        <p:grpSpPr>
          <a:xfrm>
            <a:off x="1733864" y="3364484"/>
            <a:ext cx="366364" cy="333534"/>
            <a:chOff x="-61354875" y="3751050"/>
            <a:chExt cx="316650" cy="288275"/>
          </a:xfrm>
        </p:grpSpPr>
        <p:sp>
          <p:nvSpPr>
            <p:cNvPr id="10197" name="Google Shape;10197;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0" name="Google Shape;10200;p81"/>
          <p:cNvGrpSpPr/>
          <p:nvPr/>
        </p:nvGrpSpPr>
        <p:grpSpPr>
          <a:xfrm>
            <a:off x="1733864" y="3806124"/>
            <a:ext cx="366364" cy="367290"/>
            <a:chOff x="-61354875" y="4101525"/>
            <a:chExt cx="316650" cy="317450"/>
          </a:xfrm>
        </p:grpSpPr>
        <p:sp>
          <p:nvSpPr>
            <p:cNvPr id="10201" name="Google Shape;10201;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3" name="Google Shape;10203;p81"/>
          <p:cNvGrpSpPr/>
          <p:nvPr/>
        </p:nvGrpSpPr>
        <p:grpSpPr>
          <a:xfrm>
            <a:off x="3950299" y="2898000"/>
            <a:ext cx="368157" cy="365699"/>
            <a:chOff x="-59470075" y="3308975"/>
            <a:chExt cx="318200" cy="316075"/>
          </a:xfrm>
        </p:grpSpPr>
        <p:sp>
          <p:nvSpPr>
            <p:cNvPr id="10204" name="Google Shape;10204;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3" name="Google Shape;10213;p81"/>
          <p:cNvGrpSpPr/>
          <p:nvPr/>
        </p:nvGrpSpPr>
        <p:grpSpPr>
          <a:xfrm>
            <a:off x="1295729" y="1533705"/>
            <a:ext cx="367261" cy="364686"/>
            <a:chOff x="-64781025" y="3361050"/>
            <a:chExt cx="317425" cy="315200"/>
          </a:xfrm>
        </p:grpSpPr>
        <p:sp>
          <p:nvSpPr>
            <p:cNvPr id="10214" name="Google Shape;10214;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8" name="Google Shape;10218;p81"/>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1"/>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1"/>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1" name="Google Shape;10221;p81"/>
          <p:cNvGrpSpPr/>
          <p:nvPr/>
        </p:nvGrpSpPr>
        <p:grpSpPr>
          <a:xfrm>
            <a:off x="3500129" y="1975144"/>
            <a:ext cx="382765" cy="367810"/>
            <a:chOff x="-62890750" y="3747425"/>
            <a:chExt cx="330825" cy="317900"/>
          </a:xfrm>
        </p:grpSpPr>
        <p:sp>
          <p:nvSpPr>
            <p:cNvPr id="10222" name="Google Shape;10222;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81"/>
          <p:cNvGrpSpPr/>
          <p:nvPr/>
        </p:nvGrpSpPr>
        <p:grpSpPr>
          <a:xfrm>
            <a:off x="3507881" y="2404781"/>
            <a:ext cx="367261" cy="366364"/>
            <a:chOff x="-62884425" y="4111775"/>
            <a:chExt cx="317425" cy="316650"/>
          </a:xfrm>
        </p:grpSpPr>
        <p:sp>
          <p:nvSpPr>
            <p:cNvPr id="10237" name="Google Shape;10237;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81"/>
          <p:cNvGrpSpPr/>
          <p:nvPr/>
        </p:nvGrpSpPr>
        <p:grpSpPr>
          <a:xfrm>
            <a:off x="2180515" y="2900850"/>
            <a:ext cx="365438" cy="360001"/>
            <a:chOff x="-60991775" y="3376900"/>
            <a:chExt cx="315850" cy="311150"/>
          </a:xfrm>
        </p:grpSpPr>
        <p:sp>
          <p:nvSpPr>
            <p:cNvPr id="10240" name="Google Shape;10240;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81"/>
          <p:cNvGrpSpPr/>
          <p:nvPr/>
        </p:nvGrpSpPr>
        <p:grpSpPr>
          <a:xfrm>
            <a:off x="2180052" y="3351714"/>
            <a:ext cx="366364" cy="359075"/>
            <a:chOff x="-60988625" y="3740800"/>
            <a:chExt cx="316650" cy="310350"/>
          </a:xfrm>
        </p:grpSpPr>
        <p:sp>
          <p:nvSpPr>
            <p:cNvPr id="10244" name="Google Shape;10244;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7" name="Google Shape;10247;p81"/>
          <p:cNvGrpSpPr/>
          <p:nvPr/>
        </p:nvGrpSpPr>
        <p:grpSpPr>
          <a:xfrm>
            <a:off x="2180052" y="3807165"/>
            <a:ext cx="366364" cy="365207"/>
            <a:chOff x="-60987850" y="4100950"/>
            <a:chExt cx="316650" cy="315650"/>
          </a:xfrm>
        </p:grpSpPr>
        <p:sp>
          <p:nvSpPr>
            <p:cNvPr id="10248" name="Google Shape;10248;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81"/>
          <p:cNvGrpSpPr/>
          <p:nvPr/>
        </p:nvGrpSpPr>
        <p:grpSpPr>
          <a:xfrm>
            <a:off x="3949836" y="3352625"/>
            <a:ext cx="369083" cy="357253"/>
            <a:chOff x="-59447250" y="3706150"/>
            <a:chExt cx="319000" cy="308775"/>
          </a:xfrm>
        </p:grpSpPr>
        <p:sp>
          <p:nvSpPr>
            <p:cNvPr id="10254" name="Google Shape;10254;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81"/>
          <p:cNvGrpSpPr/>
          <p:nvPr/>
        </p:nvGrpSpPr>
        <p:grpSpPr>
          <a:xfrm>
            <a:off x="1738564" y="1545199"/>
            <a:ext cx="368186" cy="364224"/>
            <a:chOff x="-64406125" y="3362225"/>
            <a:chExt cx="318225" cy="314800"/>
          </a:xfrm>
        </p:grpSpPr>
        <p:sp>
          <p:nvSpPr>
            <p:cNvPr id="10259" name="Google Shape;10259;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1" name="Google Shape;10261;p81"/>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2" name="Google Shape;10262;p81"/>
          <p:cNvGrpSpPr/>
          <p:nvPr/>
        </p:nvGrpSpPr>
        <p:grpSpPr>
          <a:xfrm>
            <a:off x="1739027" y="2416044"/>
            <a:ext cx="367261" cy="366364"/>
            <a:chOff x="-64410850" y="4094450"/>
            <a:chExt cx="317425" cy="316650"/>
          </a:xfrm>
        </p:grpSpPr>
        <p:sp>
          <p:nvSpPr>
            <p:cNvPr id="10263" name="Google Shape;10263;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6" name="Google Shape;10266;p81"/>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7" name="Google Shape;10267;p81"/>
          <p:cNvGrpSpPr/>
          <p:nvPr/>
        </p:nvGrpSpPr>
        <p:grpSpPr>
          <a:xfrm>
            <a:off x="3960575" y="1974854"/>
            <a:ext cx="365467" cy="368389"/>
            <a:chOff x="-62516625" y="3743175"/>
            <a:chExt cx="315875" cy="318400"/>
          </a:xfrm>
        </p:grpSpPr>
        <p:sp>
          <p:nvSpPr>
            <p:cNvPr id="10268" name="Google Shape;10268;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81"/>
          <p:cNvGrpSpPr/>
          <p:nvPr/>
        </p:nvGrpSpPr>
        <p:grpSpPr>
          <a:xfrm>
            <a:off x="3967415" y="2424826"/>
            <a:ext cx="351786" cy="326274"/>
            <a:chOff x="-62511900" y="4129100"/>
            <a:chExt cx="304050" cy="282000"/>
          </a:xfrm>
        </p:grpSpPr>
        <p:sp>
          <p:nvSpPr>
            <p:cNvPr id="10271" name="Google Shape;10271;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81"/>
          <p:cNvGrpSpPr/>
          <p:nvPr/>
        </p:nvGrpSpPr>
        <p:grpSpPr>
          <a:xfrm>
            <a:off x="2645537" y="2897220"/>
            <a:ext cx="310770" cy="367261"/>
            <a:chOff x="-60597975" y="3367475"/>
            <a:chExt cx="268600" cy="317425"/>
          </a:xfrm>
        </p:grpSpPr>
        <p:sp>
          <p:nvSpPr>
            <p:cNvPr id="10277" name="Google Shape;10277;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2" name="Google Shape;10282;p81"/>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3" name="Google Shape;10283;p81"/>
          <p:cNvGrpSpPr/>
          <p:nvPr/>
        </p:nvGrpSpPr>
        <p:grpSpPr>
          <a:xfrm>
            <a:off x="2617740" y="3858536"/>
            <a:ext cx="366364" cy="262465"/>
            <a:chOff x="-60621600" y="4145650"/>
            <a:chExt cx="316650" cy="226850"/>
          </a:xfrm>
        </p:grpSpPr>
        <p:sp>
          <p:nvSpPr>
            <p:cNvPr id="10284" name="Google Shape;10284;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7" name="Google Shape;10287;p81"/>
          <p:cNvGrpSpPr/>
          <p:nvPr/>
        </p:nvGrpSpPr>
        <p:grpSpPr>
          <a:xfrm>
            <a:off x="3954392" y="3807035"/>
            <a:ext cx="359972" cy="365467"/>
            <a:chOff x="-59400775" y="4084200"/>
            <a:chExt cx="311125" cy="315875"/>
          </a:xfrm>
        </p:grpSpPr>
        <p:sp>
          <p:nvSpPr>
            <p:cNvPr id="10288" name="Google Shape;10288;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4" name="Google Shape;10294;p81"/>
          <p:cNvGrpSpPr/>
          <p:nvPr/>
        </p:nvGrpSpPr>
        <p:grpSpPr>
          <a:xfrm>
            <a:off x="2178486" y="1532866"/>
            <a:ext cx="365438" cy="366364"/>
            <a:chOff x="-64044600" y="3360375"/>
            <a:chExt cx="315850" cy="316650"/>
          </a:xfrm>
        </p:grpSpPr>
        <p:sp>
          <p:nvSpPr>
            <p:cNvPr id="10295" name="Google Shape;10295;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81"/>
          <p:cNvGrpSpPr/>
          <p:nvPr/>
        </p:nvGrpSpPr>
        <p:grpSpPr>
          <a:xfrm>
            <a:off x="2204909" y="1975418"/>
            <a:ext cx="312592" cy="367261"/>
            <a:chOff x="-64022550" y="3727425"/>
            <a:chExt cx="270175" cy="317425"/>
          </a:xfrm>
        </p:grpSpPr>
        <p:sp>
          <p:nvSpPr>
            <p:cNvPr id="10299" name="Google Shape;10299;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81"/>
          <p:cNvGrpSpPr/>
          <p:nvPr/>
        </p:nvGrpSpPr>
        <p:grpSpPr>
          <a:xfrm>
            <a:off x="2229047" y="2404318"/>
            <a:ext cx="264317" cy="367290"/>
            <a:chOff x="-64001300" y="4093650"/>
            <a:chExt cx="228450" cy="317450"/>
          </a:xfrm>
        </p:grpSpPr>
        <p:sp>
          <p:nvSpPr>
            <p:cNvPr id="10303" name="Google Shape;10303;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81"/>
          <p:cNvGrpSpPr/>
          <p:nvPr/>
        </p:nvGrpSpPr>
        <p:grpSpPr>
          <a:xfrm>
            <a:off x="848051" y="2897610"/>
            <a:ext cx="359972" cy="366480"/>
            <a:chOff x="-62148800" y="3377700"/>
            <a:chExt cx="311125" cy="316750"/>
          </a:xfrm>
        </p:grpSpPr>
        <p:sp>
          <p:nvSpPr>
            <p:cNvPr id="10308" name="Google Shape;10308;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0" name="Google Shape;10310;p81"/>
          <p:cNvGrpSpPr/>
          <p:nvPr/>
        </p:nvGrpSpPr>
        <p:grpSpPr>
          <a:xfrm>
            <a:off x="843958" y="3347607"/>
            <a:ext cx="368157" cy="367290"/>
            <a:chOff x="-62154300" y="3743950"/>
            <a:chExt cx="318200" cy="317450"/>
          </a:xfrm>
        </p:grpSpPr>
        <p:sp>
          <p:nvSpPr>
            <p:cNvPr id="10311" name="Google Shape;10311;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81"/>
          <p:cNvGrpSpPr/>
          <p:nvPr/>
        </p:nvGrpSpPr>
        <p:grpSpPr>
          <a:xfrm>
            <a:off x="843944" y="3806587"/>
            <a:ext cx="368186" cy="366364"/>
            <a:chOff x="-62151950" y="4111775"/>
            <a:chExt cx="318225" cy="316650"/>
          </a:xfrm>
        </p:grpSpPr>
        <p:sp>
          <p:nvSpPr>
            <p:cNvPr id="10314" name="Google Shape;10314;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81"/>
          <p:cNvGrpSpPr/>
          <p:nvPr/>
        </p:nvGrpSpPr>
        <p:grpSpPr>
          <a:xfrm>
            <a:off x="3062568" y="2897133"/>
            <a:ext cx="368157" cy="367434"/>
            <a:chOff x="-60254550" y="3367325"/>
            <a:chExt cx="318200" cy="317575"/>
          </a:xfrm>
        </p:grpSpPr>
        <p:sp>
          <p:nvSpPr>
            <p:cNvPr id="10319" name="Google Shape;10319;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3" name="Google Shape;10323;p81"/>
          <p:cNvGrpSpPr/>
          <p:nvPr/>
        </p:nvGrpSpPr>
        <p:grpSpPr>
          <a:xfrm>
            <a:off x="3063465" y="3348127"/>
            <a:ext cx="366364" cy="366248"/>
            <a:chOff x="-60255350" y="3733825"/>
            <a:chExt cx="316650" cy="316550"/>
          </a:xfrm>
        </p:grpSpPr>
        <p:sp>
          <p:nvSpPr>
            <p:cNvPr id="10324" name="Google Shape;10324;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81"/>
          <p:cNvGrpSpPr/>
          <p:nvPr/>
        </p:nvGrpSpPr>
        <p:grpSpPr>
          <a:xfrm>
            <a:off x="3091262" y="3807035"/>
            <a:ext cx="310770" cy="365467"/>
            <a:chOff x="-60232500" y="4101525"/>
            <a:chExt cx="268600" cy="315875"/>
          </a:xfrm>
        </p:grpSpPr>
        <p:sp>
          <p:nvSpPr>
            <p:cNvPr id="10332" name="Google Shape;10332;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4" name="Google Shape;10334;p81"/>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5" name="Google Shape;10335;p81"/>
          <p:cNvGrpSpPr/>
          <p:nvPr/>
        </p:nvGrpSpPr>
        <p:grpSpPr>
          <a:xfrm>
            <a:off x="2624262" y="1532866"/>
            <a:ext cx="368186" cy="366364"/>
            <a:chOff x="-63679950" y="3360375"/>
            <a:chExt cx="318225" cy="316650"/>
          </a:xfrm>
        </p:grpSpPr>
        <p:sp>
          <p:nvSpPr>
            <p:cNvPr id="10336" name="Google Shape;10336;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0" name="Google Shape;10340;p81"/>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1" name="Google Shape;10341;p81"/>
          <p:cNvGrpSpPr/>
          <p:nvPr/>
        </p:nvGrpSpPr>
        <p:grpSpPr>
          <a:xfrm>
            <a:off x="2622889" y="2404203"/>
            <a:ext cx="370934" cy="367521"/>
            <a:chOff x="-63679950" y="4093450"/>
            <a:chExt cx="320600" cy="317650"/>
          </a:xfrm>
        </p:grpSpPr>
        <p:sp>
          <p:nvSpPr>
            <p:cNvPr id="10342" name="Google Shape;10342;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81"/>
          <p:cNvGrpSpPr/>
          <p:nvPr/>
        </p:nvGrpSpPr>
        <p:grpSpPr>
          <a:xfrm>
            <a:off x="1283006" y="2897205"/>
            <a:ext cx="366364" cy="367290"/>
            <a:chOff x="-61784125" y="3377700"/>
            <a:chExt cx="316650" cy="317450"/>
          </a:xfrm>
        </p:grpSpPr>
        <p:sp>
          <p:nvSpPr>
            <p:cNvPr id="10346" name="Google Shape;10346;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81"/>
          <p:cNvGrpSpPr/>
          <p:nvPr/>
        </p:nvGrpSpPr>
        <p:grpSpPr>
          <a:xfrm>
            <a:off x="1283006" y="3347607"/>
            <a:ext cx="366364" cy="367290"/>
            <a:chOff x="-61783350" y="3743950"/>
            <a:chExt cx="316650" cy="317450"/>
          </a:xfrm>
        </p:grpSpPr>
        <p:sp>
          <p:nvSpPr>
            <p:cNvPr id="10354" name="Google Shape;10354;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6" name="Google Shape;10356;p81"/>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1"/>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81"/>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9" name="Google Shape;10359;p81"/>
          <p:cNvGrpSpPr/>
          <p:nvPr/>
        </p:nvGrpSpPr>
        <p:grpSpPr>
          <a:xfrm>
            <a:off x="3504430" y="3807440"/>
            <a:ext cx="369112" cy="364657"/>
            <a:chOff x="-59869425" y="4102225"/>
            <a:chExt cx="319025" cy="315175"/>
          </a:xfrm>
        </p:grpSpPr>
        <p:sp>
          <p:nvSpPr>
            <p:cNvPr id="10360" name="Google Shape;10360;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81"/>
          <p:cNvGrpSpPr/>
          <p:nvPr/>
        </p:nvGrpSpPr>
        <p:grpSpPr>
          <a:xfrm>
            <a:off x="2623233" y="4276262"/>
            <a:ext cx="366364" cy="365467"/>
            <a:chOff x="-59029025" y="3711650"/>
            <a:chExt cx="316650" cy="315875"/>
          </a:xfrm>
        </p:grpSpPr>
        <p:sp>
          <p:nvSpPr>
            <p:cNvPr id="10365" name="Google Shape;10365;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81"/>
          <p:cNvGrpSpPr/>
          <p:nvPr/>
        </p:nvGrpSpPr>
        <p:grpSpPr>
          <a:xfrm>
            <a:off x="4859311" y="1532317"/>
            <a:ext cx="351940" cy="348188"/>
            <a:chOff x="581525" y="3254850"/>
            <a:chExt cx="297750" cy="294575"/>
          </a:xfrm>
        </p:grpSpPr>
        <p:sp>
          <p:nvSpPr>
            <p:cNvPr id="10373" name="Google Shape;10373;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81"/>
          <p:cNvGrpSpPr/>
          <p:nvPr/>
        </p:nvGrpSpPr>
        <p:grpSpPr>
          <a:xfrm>
            <a:off x="4858380" y="1971253"/>
            <a:ext cx="353802" cy="351497"/>
            <a:chOff x="580725" y="3617925"/>
            <a:chExt cx="299325" cy="297375"/>
          </a:xfrm>
        </p:grpSpPr>
        <p:sp>
          <p:nvSpPr>
            <p:cNvPr id="10377" name="Google Shape;10377;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81"/>
          <p:cNvGrpSpPr/>
          <p:nvPr/>
        </p:nvGrpSpPr>
        <p:grpSpPr>
          <a:xfrm>
            <a:off x="4860242" y="2418443"/>
            <a:ext cx="350079" cy="350079"/>
            <a:chOff x="583100" y="3982600"/>
            <a:chExt cx="296175" cy="296175"/>
          </a:xfrm>
        </p:grpSpPr>
        <p:sp>
          <p:nvSpPr>
            <p:cNvPr id="10383" name="Google Shape;10383;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0" name="Google Shape;10390;p81"/>
          <p:cNvGrpSpPr/>
          <p:nvPr/>
        </p:nvGrpSpPr>
        <p:grpSpPr>
          <a:xfrm>
            <a:off x="7092856" y="1532067"/>
            <a:ext cx="307231" cy="348690"/>
            <a:chOff x="2423775" y="3226875"/>
            <a:chExt cx="259925" cy="295000"/>
          </a:xfrm>
        </p:grpSpPr>
        <p:sp>
          <p:nvSpPr>
            <p:cNvPr id="10391" name="Google Shape;10391;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81"/>
          <p:cNvGrpSpPr/>
          <p:nvPr/>
        </p:nvGrpSpPr>
        <p:grpSpPr>
          <a:xfrm>
            <a:off x="7070043" y="1973352"/>
            <a:ext cx="352857" cy="347301"/>
            <a:chOff x="2404875" y="3592725"/>
            <a:chExt cx="298525" cy="293825"/>
          </a:xfrm>
        </p:grpSpPr>
        <p:sp>
          <p:nvSpPr>
            <p:cNvPr id="10395" name="Google Shape;10395;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81"/>
          <p:cNvGrpSpPr/>
          <p:nvPr/>
        </p:nvGrpSpPr>
        <p:grpSpPr>
          <a:xfrm>
            <a:off x="7070974" y="2418917"/>
            <a:ext cx="350995" cy="349133"/>
            <a:chOff x="2404875" y="3955825"/>
            <a:chExt cx="296950" cy="295375"/>
          </a:xfrm>
        </p:grpSpPr>
        <p:sp>
          <p:nvSpPr>
            <p:cNvPr id="10399" name="Google Shape;10399;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81"/>
          <p:cNvGrpSpPr/>
          <p:nvPr/>
        </p:nvGrpSpPr>
        <p:grpSpPr>
          <a:xfrm>
            <a:off x="5764954" y="2883111"/>
            <a:ext cx="349163" cy="350079"/>
            <a:chOff x="4263650" y="3235150"/>
            <a:chExt cx="295400" cy="296175"/>
          </a:xfrm>
        </p:grpSpPr>
        <p:sp>
          <p:nvSpPr>
            <p:cNvPr id="10404" name="Google Shape;10404;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81"/>
          <p:cNvGrpSpPr/>
          <p:nvPr/>
        </p:nvGrpSpPr>
        <p:grpSpPr>
          <a:xfrm>
            <a:off x="5762634" y="3342272"/>
            <a:ext cx="353802" cy="327739"/>
            <a:chOff x="4266025" y="3609275"/>
            <a:chExt cx="299325" cy="277275"/>
          </a:xfrm>
        </p:grpSpPr>
        <p:sp>
          <p:nvSpPr>
            <p:cNvPr id="10410" name="Google Shape;10410;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81"/>
          <p:cNvGrpSpPr/>
          <p:nvPr/>
        </p:nvGrpSpPr>
        <p:grpSpPr>
          <a:xfrm>
            <a:off x="5763092" y="3807659"/>
            <a:ext cx="352886" cy="349133"/>
            <a:chOff x="4263650" y="3963700"/>
            <a:chExt cx="298550" cy="295375"/>
          </a:xfrm>
        </p:grpSpPr>
        <p:sp>
          <p:nvSpPr>
            <p:cNvPr id="10413" name="Google Shape;10413;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0" name="Google Shape;10420;p81"/>
          <p:cNvGrpSpPr/>
          <p:nvPr/>
        </p:nvGrpSpPr>
        <p:grpSpPr>
          <a:xfrm>
            <a:off x="8041429" y="2883111"/>
            <a:ext cx="226264" cy="350079"/>
            <a:chOff x="6164975" y="3211525"/>
            <a:chExt cx="191425" cy="296175"/>
          </a:xfrm>
        </p:grpSpPr>
        <p:sp>
          <p:nvSpPr>
            <p:cNvPr id="10421" name="Google Shape;10421;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81"/>
          <p:cNvGrpSpPr/>
          <p:nvPr/>
        </p:nvGrpSpPr>
        <p:grpSpPr>
          <a:xfrm>
            <a:off x="5303466" y="1531387"/>
            <a:ext cx="352886" cy="350049"/>
            <a:chOff x="946175" y="3253275"/>
            <a:chExt cx="298550" cy="296150"/>
          </a:xfrm>
        </p:grpSpPr>
        <p:sp>
          <p:nvSpPr>
            <p:cNvPr id="10429" name="Google Shape;10429;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4" name="Google Shape;10434;p81"/>
          <p:cNvGrpSpPr/>
          <p:nvPr/>
        </p:nvGrpSpPr>
        <p:grpSpPr>
          <a:xfrm>
            <a:off x="5304397" y="1973351"/>
            <a:ext cx="351024" cy="347301"/>
            <a:chOff x="946175" y="3619500"/>
            <a:chExt cx="296975" cy="293825"/>
          </a:xfrm>
        </p:grpSpPr>
        <p:sp>
          <p:nvSpPr>
            <p:cNvPr id="10435" name="Google Shape;10435;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81"/>
          <p:cNvGrpSpPr/>
          <p:nvPr/>
        </p:nvGrpSpPr>
        <p:grpSpPr>
          <a:xfrm>
            <a:off x="5303939" y="2417985"/>
            <a:ext cx="351940" cy="350995"/>
            <a:chOff x="944600" y="3981825"/>
            <a:chExt cx="297750" cy="296950"/>
          </a:xfrm>
        </p:grpSpPr>
        <p:sp>
          <p:nvSpPr>
            <p:cNvPr id="10442" name="Google Shape;10442;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6" name="Google Shape;10446;p81"/>
          <p:cNvGrpSpPr/>
          <p:nvPr/>
        </p:nvGrpSpPr>
        <p:grpSpPr>
          <a:xfrm>
            <a:off x="7520875" y="1531845"/>
            <a:ext cx="350079" cy="349133"/>
            <a:chOff x="2768750" y="3227275"/>
            <a:chExt cx="296175" cy="295375"/>
          </a:xfrm>
        </p:grpSpPr>
        <p:sp>
          <p:nvSpPr>
            <p:cNvPr id="10447" name="Google Shape;10447;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81"/>
          <p:cNvGrpSpPr/>
          <p:nvPr/>
        </p:nvGrpSpPr>
        <p:grpSpPr>
          <a:xfrm>
            <a:off x="7541826" y="1972717"/>
            <a:ext cx="308177" cy="348572"/>
            <a:chOff x="2786075" y="3591800"/>
            <a:chExt cx="260725" cy="294900"/>
          </a:xfrm>
        </p:grpSpPr>
        <p:sp>
          <p:nvSpPr>
            <p:cNvPr id="10456" name="Google Shape;10456;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1" name="Google Shape;10461;p81"/>
          <p:cNvGrpSpPr/>
          <p:nvPr/>
        </p:nvGrpSpPr>
        <p:grpSpPr>
          <a:xfrm>
            <a:off x="7582324" y="2418444"/>
            <a:ext cx="227180" cy="350079"/>
            <a:chOff x="2819150" y="3955025"/>
            <a:chExt cx="192200" cy="296175"/>
          </a:xfrm>
        </p:grpSpPr>
        <p:sp>
          <p:nvSpPr>
            <p:cNvPr id="10462" name="Google Shape;10462;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6" name="Google Shape;10466;p81"/>
          <p:cNvGrpSpPr/>
          <p:nvPr/>
        </p:nvGrpSpPr>
        <p:grpSpPr>
          <a:xfrm>
            <a:off x="6206097" y="2884042"/>
            <a:ext cx="349133" cy="348217"/>
            <a:chOff x="4629125" y="3235150"/>
            <a:chExt cx="295375" cy="294600"/>
          </a:xfrm>
        </p:grpSpPr>
        <p:sp>
          <p:nvSpPr>
            <p:cNvPr id="10467" name="Google Shape;10467;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81"/>
          <p:cNvGrpSpPr/>
          <p:nvPr/>
        </p:nvGrpSpPr>
        <p:grpSpPr>
          <a:xfrm>
            <a:off x="6206082" y="3331575"/>
            <a:ext cx="349163" cy="349133"/>
            <a:chOff x="4628325" y="3599825"/>
            <a:chExt cx="295400" cy="295375"/>
          </a:xfrm>
        </p:grpSpPr>
        <p:sp>
          <p:nvSpPr>
            <p:cNvPr id="10473" name="Google Shape;10473;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81"/>
          <p:cNvGrpSpPr/>
          <p:nvPr/>
        </p:nvGrpSpPr>
        <p:grpSpPr>
          <a:xfrm>
            <a:off x="6227033" y="3807186"/>
            <a:ext cx="307261" cy="350079"/>
            <a:chOff x="4645650" y="3962900"/>
            <a:chExt cx="259950" cy="296175"/>
          </a:xfrm>
        </p:grpSpPr>
        <p:sp>
          <p:nvSpPr>
            <p:cNvPr id="10486" name="Google Shape;10486;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81"/>
          <p:cNvGrpSpPr/>
          <p:nvPr/>
        </p:nvGrpSpPr>
        <p:grpSpPr>
          <a:xfrm>
            <a:off x="7979994" y="3332048"/>
            <a:ext cx="349133" cy="348188"/>
            <a:chOff x="6143725" y="3582500"/>
            <a:chExt cx="295375" cy="294575"/>
          </a:xfrm>
        </p:grpSpPr>
        <p:sp>
          <p:nvSpPr>
            <p:cNvPr id="10493" name="Google Shape;10493;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81"/>
          <p:cNvGrpSpPr/>
          <p:nvPr/>
        </p:nvGrpSpPr>
        <p:grpSpPr>
          <a:xfrm>
            <a:off x="5748820" y="1531387"/>
            <a:ext cx="350995" cy="350049"/>
            <a:chOff x="1310075" y="3253275"/>
            <a:chExt cx="296950" cy="296150"/>
          </a:xfrm>
        </p:grpSpPr>
        <p:sp>
          <p:nvSpPr>
            <p:cNvPr id="10501" name="Google Shape;10501;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4" name="Google Shape;10504;p81"/>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5" name="Google Shape;10505;p81"/>
          <p:cNvGrpSpPr/>
          <p:nvPr/>
        </p:nvGrpSpPr>
        <p:grpSpPr>
          <a:xfrm>
            <a:off x="5748347" y="2417646"/>
            <a:ext cx="351941" cy="351675"/>
            <a:chOff x="1310075" y="3980250"/>
            <a:chExt cx="297750" cy="297525"/>
          </a:xfrm>
        </p:grpSpPr>
        <p:sp>
          <p:nvSpPr>
            <p:cNvPr id="10506" name="Google Shape;10506;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0" name="Google Shape;10510;p81"/>
          <p:cNvGrpSpPr/>
          <p:nvPr/>
        </p:nvGrpSpPr>
        <p:grpSpPr>
          <a:xfrm>
            <a:off x="8013136" y="1531845"/>
            <a:ext cx="266305" cy="349133"/>
            <a:chOff x="3167275" y="3227275"/>
            <a:chExt cx="225300" cy="295375"/>
          </a:xfrm>
        </p:grpSpPr>
        <p:sp>
          <p:nvSpPr>
            <p:cNvPr id="10511" name="Google Shape;10511;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6" name="Google Shape;10516;p81"/>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7" name="Google Shape;10517;p81"/>
          <p:cNvGrpSpPr/>
          <p:nvPr/>
        </p:nvGrpSpPr>
        <p:grpSpPr>
          <a:xfrm>
            <a:off x="7970318" y="2418902"/>
            <a:ext cx="351940" cy="349163"/>
            <a:chOff x="3133425" y="3955025"/>
            <a:chExt cx="297750" cy="295400"/>
          </a:xfrm>
        </p:grpSpPr>
        <p:sp>
          <p:nvSpPr>
            <p:cNvPr id="10518" name="Google Shape;10518;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1" name="Google Shape;10521;p81"/>
          <p:cNvGrpSpPr/>
          <p:nvPr/>
        </p:nvGrpSpPr>
        <p:grpSpPr>
          <a:xfrm>
            <a:off x="6650491" y="2882490"/>
            <a:ext cx="350079" cy="351320"/>
            <a:chOff x="4991425" y="3234750"/>
            <a:chExt cx="296175" cy="297225"/>
          </a:xfrm>
        </p:grpSpPr>
        <p:sp>
          <p:nvSpPr>
            <p:cNvPr id="10522" name="Google Shape;10522;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8" name="Google Shape;10528;p81"/>
          <p:cNvGrpSpPr/>
          <p:nvPr/>
        </p:nvGrpSpPr>
        <p:grpSpPr>
          <a:xfrm>
            <a:off x="6650491" y="3352053"/>
            <a:ext cx="350079" cy="308177"/>
            <a:chOff x="4991425" y="3617150"/>
            <a:chExt cx="296175" cy="260725"/>
          </a:xfrm>
        </p:grpSpPr>
        <p:sp>
          <p:nvSpPr>
            <p:cNvPr id="10529" name="Google Shape;10529;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6" name="Google Shape;10536;p81"/>
          <p:cNvGrpSpPr/>
          <p:nvPr/>
        </p:nvGrpSpPr>
        <p:grpSpPr>
          <a:xfrm>
            <a:off x="6727764" y="3807644"/>
            <a:ext cx="195532" cy="349163"/>
            <a:chOff x="5056800" y="3962900"/>
            <a:chExt cx="165425" cy="295400"/>
          </a:xfrm>
        </p:grpSpPr>
        <p:sp>
          <p:nvSpPr>
            <p:cNvPr id="10537" name="Google Shape;10537;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0" name="Google Shape;10540;p81"/>
          <p:cNvGrpSpPr/>
          <p:nvPr/>
        </p:nvGrpSpPr>
        <p:grpSpPr>
          <a:xfrm>
            <a:off x="7979062" y="3807660"/>
            <a:ext cx="350995" cy="349133"/>
            <a:chOff x="6168925" y="3936925"/>
            <a:chExt cx="296950" cy="295375"/>
          </a:xfrm>
        </p:grpSpPr>
        <p:sp>
          <p:nvSpPr>
            <p:cNvPr id="10541" name="Google Shape;10541;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81"/>
          <p:cNvGrpSpPr/>
          <p:nvPr/>
        </p:nvGrpSpPr>
        <p:grpSpPr>
          <a:xfrm>
            <a:off x="6192756" y="1531845"/>
            <a:ext cx="348188" cy="349133"/>
            <a:chOff x="1674750" y="3254050"/>
            <a:chExt cx="294575" cy="295375"/>
          </a:xfrm>
        </p:grpSpPr>
        <p:sp>
          <p:nvSpPr>
            <p:cNvPr id="10548" name="Google Shape;10548;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81"/>
          <p:cNvGrpSpPr/>
          <p:nvPr/>
        </p:nvGrpSpPr>
        <p:grpSpPr>
          <a:xfrm>
            <a:off x="6207177" y="1972435"/>
            <a:ext cx="319347" cy="349133"/>
            <a:chOff x="1687350" y="3618725"/>
            <a:chExt cx="270175" cy="295375"/>
          </a:xfrm>
        </p:grpSpPr>
        <p:sp>
          <p:nvSpPr>
            <p:cNvPr id="10552" name="Google Shape;10552;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5" name="Google Shape;10555;p81"/>
          <p:cNvGrpSpPr/>
          <p:nvPr/>
        </p:nvGrpSpPr>
        <p:grpSpPr>
          <a:xfrm>
            <a:off x="6190880" y="2418916"/>
            <a:ext cx="351940" cy="349133"/>
            <a:chOff x="1672375" y="3982600"/>
            <a:chExt cx="297750" cy="295375"/>
          </a:xfrm>
        </p:grpSpPr>
        <p:sp>
          <p:nvSpPr>
            <p:cNvPr id="10556" name="Google Shape;10556;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9" name="Google Shape;10559;p81"/>
          <p:cNvGrpSpPr/>
          <p:nvPr/>
        </p:nvGrpSpPr>
        <p:grpSpPr>
          <a:xfrm>
            <a:off x="4882872" y="2883111"/>
            <a:ext cx="350079" cy="350079"/>
            <a:chOff x="3497300" y="3227275"/>
            <a:chExt cx="296175" cy="296175"/>
          </a:xfrm>
        </p:grpSpPr>
        <p:sp>
          <p:nvSpPr>
            <p:cNvPr id="10560" name="Google Shape;10560;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8" name="Google Shape;10568;p81"/>
          <p:cNvGrpSpPr/>
          <p:nvPr/>
        </p:nvGrpSpPr>
        <p:grpSpPr>
          <a:xfrm>
            <a:off x="4883345" y="3332506"/>
            <a:ext cx="349133" cy="347272"/>
            <a:chOff x="3497300" y="3591950"/>
            <a:chExt cx="295375" cy="293800"/>
          </a:xfrm>
        </p:grpSpPr>
        <p:sp>
          <p:nvSpPr>
            <p:cNvPr id="10569" name="Google Shape;10569;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7" name="Google Shape;10577;p81"/>
          <p:cNvGrpSpPr/>
          <p:nvPr/>
        </p:nvGrpSpPr>
        <p:grpSpPr>
          <a:xfrm>
            <a:off x="4883345" y="3807644"/>
            <a:ext cx="349133" cy="349163"/>
            <a:chOff x="3497300" y="3955025"/>
            <a:chExt cx="295375" cy="295400"/>
          </a:xfrm>
        </p:grpSpPr>
        <p:sp>
          <p:nvSpPr>
            <p:cNvPr id="10578" name="Google Shape;10578;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81"/>
          <p:cNvGrpSpPr/>
          <p:nvPr/>
        </p:nvGrpSpPr>
        <p:grpSpPr>
          <a:xfrm>
            <a:off x="7107917" y="2883835"/>
            <a:ext cx="327739" cy="348631"/>
            <a:chOff x="5364750" y="3235150"/>
            <a:chExt cx="277275" cy="294950"/>
          </a:xfrm>
        </p:grpSpPr>
        <p:sp>
          <p:nvSpPr>
            <p:cNvPr id="10582" name="Google Shape;10582;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0" name="Google Shape;10590;p81"/>
          <p:cNvGrpSpPr/>
          <p:nvPr/>
        </p:nvGrpSpPr>
        <p:grpSpPr>
          <a:xfrm>
            <a:off x="7096274" y="3330171"/>
            <a:ext cx="351024" cy="351940"/>
            <a:chOff x="5355300" y="3598250"/>
            <a:chExt cx="296975" cy="297750"/>
          </a:xfrm>
        </p:grpSpPr>
        <p:sp>
          <p:nvSpPr>
            <p:cNvPr id="10591" name="Google Shape;10591;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9" name="Google Shape;10599;p81"/>
          <p:cNvGrpSpPr/>
          <p:nvPr/>
        </p:nvGrpSpPr>
        <p:grpSpPr>
          <a:xfrm>
            <a:off x="7100470" y="3869093"/>
            <a:ext cx="342632" cy="226264"/>
            <a:chOff x="5358450" y="4015675"/>
            <a:chExt cx="289875" cy="191425"/>
          </a:xfrm>
        </p:grpSpPr>
        <p:sp>
          <p:nvSpPr>
            <p:cNvPr id="10600" name="Google Shape;10600;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4" name="Google Shape;10604;p81"/>
          <p:cNvGrpSpPr/>
          <p:nvPr/>
        </p:nvGrpSpPr>
        <p:grpSpPr>
          <a:xfrm>
            <a:off x="6226953" y="4251624"/>
            <a:ext cx="351024" cy="325464"/>
            <a:chOff x="6543825" y="3202075"/>
            <a:chExt cx="296975" cy="275350"/>
          </a:xfrm>
        </p:grpSpPr>
        <p:sp>
          <p:nvSpPr>
            <p:cNvPr id="10605" name="Google Shape;10605;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2" name="Google Shape;10612;p81"/>
          <p:cNvGrpSpPr/>
          <p:nvPr/>
        </p:nvGrpSpPr>
        <p:grpSpPr>
          <a:xfrm>
            <a:off x="6633934" y="1531372"/>
            <a:ext cx="350079" cy="350079"/>
            <a:chOff x="2037825" y="3254050"/>
            <a:chExt cx="296175" cy="296175"/>
          </a:xfrm>
        </p:grpSpPr>
        <p:sp>
          <p:nvSpPr>
            <p:cNvPr id="10613" name="Google Shape;10613;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81"/>
          <p:cNvGrpSpPr/>
          <p:nvPr/>
        </p:nvGrpSpPr>
        <p:grpSpPr>
          <a:xfrm>
            <a:off x="6632072" y="1972539"/>
            <a:ext cx="353802" cy="348926"/>
            <a:chOff x="2034675" y="3617925"/>
            <a:chExt cx="299325" cy="295200"/>
          </a:xfrm>
        </p:grpSpPr>
        <p:sp>
          <p:nvSpPr>
            <p:cNvPr id="10620" name="Google Shape;10620;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5" name="Google Shape;10625;p81"/>
          <p:cNvGrpSpPr/>
          <p:nvPr/>
        </p:nvGrpSpPr>
        <p:grpSpPr>
          <a:xfrm>
            <a:off x="6633934" y="2418916"/>
            <a:ext cx="350079" cy="349133"/>
            <a:chOff x="2037825" y="3981825"/>
            <a:chExt cx="296175" cy="295375"/>
          </a:xfrm>
        </p:grpSpPr>
        <p:sp>
          <p:nvSpPr>
            <p:cNvPr id="10626" name="Google Shape;10626;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81"/>
          <p:cNvGrpSpPr/>
          <p:nvPr/>
        </p:nvGrpSpPr>
        <p:grpSpPr>
          <a:xfrm>
            <a:off x="5318952" y="2915232"/>
            <a:ext cx="350079" cy="285837"/>
            <a:chOff x="3860400" y="3254050"/>
            <a:chExt cx="296175" cy="241825"/>
          </a:xfrm>
        </p:grpSpPr>
        <p:sp>
          <p:nvSpPr>
            <p:cNvPr id="10630" name="Google Shape;10630;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7" name="Google Shape;10637;p81"/>
          <p:cNvGrpSpPr/>
          <p:nvPr/>
        </p:nvGrpSpPr>
        <p:grpSpPr>
          <a:xfrm>
            <a:off x="5318479" y="3331102"/>
            <a:ext cx="351024" cy="350079"/>
            <a:chOff x="3859600" y="3591950"/>
            <a:chExt cx="296975" cy="296175"/>
          </a:xfrm>
        </p:grpSpPr>
        <p:sp>
          <p:nvSpPr>
            <p:cNvPr id="10638" name="Google Shape;10638;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1" name="Google Shape;10641;p81"/>
          <p:cNvGrpSpPr/>
          <p:nvPr/>
        </p:nvGrpSpPr>
        <p:grpSpPr>
          <a:xfrm>
            <a:off x="5318952" y="3807186"/>
            <a:ext cx="350079" cy="350079"/>
            <a:chOff x="3860400" y="3955025"/>
            <a:chExt cx="296175" cy="296175"/>
          </a:xfrm>
        </p:grpSpPr>
        <p:sp>
          <p:nvSpPr>
            <p:cNvPr id="10642" name="Google Shape;10642;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81"/>
          <p:cNvGrpSpPr/>
          <p:nvPr/>
        </p:nvGrpSpPr>
        <p:grpSpPr>
          <a:xfrm>
            <a:off x="7534167" y="2883584"/>
            <a:ext cx="355664" cy="349133"/>
            <a:chOff x="5716825" y="3235950"/>
            <a:chExt cx="300900" cy="295375"/>
          </a:xfrm>
        </p:grpSpPr>
        <p:sp>
          <p:nvSpPr>
            <p:cNvPr id="10648" name="Google Shape;10648;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81"/>
          <p:cNvGrpSpPr/>
          <p:nvPr/>
        </p:nvGrpSpPr>
        <p:grpSpPr>
          <a:xfrm>
            <a:off x="7547199" y="3342272"/>
            <a:ext cx="329601" cy="327739"/>
            <a:chOff x="5727850" y="3609275"/>
            <a:chExt cx="278850" cy="277275"/>
          </a:xfrm>
        </p:grpSpPr>
        <p:sp>
          <p:nvSpPr>
            <p:cNvPr id="10653" name="Google Shape;10653;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8" name="Google Shape;10658;p81"/>
          <p:cNvGrpSpPr/>
          <p:nvPr/>
        </p:nvGrpSpPr>
        <p:grpSpPr>
          <a:xfrm>
            <a:off x="7558383" y="3807659"/>
            <a:ext cx="307231" cy="349133"/>
            <a:chOff x="5736525" y="3963700"/>
            <a:chExt cx="259925" cy="295375"/>
          </a:xfrm>
        </p:grpSpPr>
        <p:sp>
          <p:nvSpPr>
            <p:cNvPr id="10659" name="Google Shape;10659;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81"/>
          <p:cNvGrpSpPr/>
          <p:nvPr/>
        </p:nvGrpSpPr>
        <p:grpSpPr>
          <a:xfrm>
            <a:off x="6649963" y="4256985"/>
            <a:ext cx="351024" cy="350079"/>
            <a:chOff x="6553275" y="3604550"/>
            <a:chExt cx="296975" cy="296175"/>
          </a:xfrm>
        </p:grpSpPr>
        <p:sp>
          <p:nvSpPr>
            <p:cNvPr id="10667" name="Google Shape;10667;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76"/>
        <p:cNvGrpSpPr/>
        <p:nvPr/>
      </p:nvGrpSpPr>
      <p:grpSpPr>
        <a:xfrm>
          <a:off x="0" y="0"/>
          <a:ext cx="0" cy="0"/>
          <a:chOff x="0" y="0"/>
          <a:chExt cx="0" cy="0"/>
        </a:xfrm>
      </p:grpSpPr>
      <p:sp>
        <p:nvSpPr>
          <p:cNvPr id="10677" name="Google Shape;10677;p8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678" name="Google Shape;10678;p8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10679" name="Google Shape;10679;p82"/>
          <p:cNvGrpSpPr/>
          <p:nvPr/>
        </p:nvGrpSpPr>
        <p:grpSpPr>
          <a:xfrm>
            <a:off x="877057" y="1532946"/>
            <a:ext cx="294401" cy="353645"/>
            <a:chOff x="-35814600" y="3202075"/>
            <a:chExt cx="242625" cy="291450"/>
          </a:xfrm>
        </p:grpSpPr>
        <p:sp>
          <p:nvSpPr>
            <p:cNvPr id="10680" name="Google Shape;10680;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7" name="Google Shape;10687;p82"/>
          <p:cNvGrpSpPr/>
          <p:nvPr/>
        </p:nvGrpSpPr>
        <p:grpSpPr>
          <a:xfrm>
            <a:off x="847435" y="1973866"/>
            <a:ext cx="353645" cy="353888"/>
            <a:chOff x="-35839800" y="3561025"/>
            <a:chExt cx="291450" cy="291650"/>
          </a:xfrm>
        </p:grpSpPr>
        <p:sp>
          <p:nvSpPr>
            <p:cNvPr id="10688" name="Google Shape;10688;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95" name="Google Shape;10695;p82"/>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6" name="Google Shape;10696;p82"/>
          <p:cNvGrpSpPr/>
          <p:nvPr/>
        </p:nvGrpSpPr>
        <p:grpSpPr>
          <a:xfrm>
            <a:off x="3084980" y="1532946"/>
            <a:ext cx="353645" cy="353645"/>
            <a:chOff x="-34003850" y="3227275"/>
            <a:chExt cx="291450" cy="291450"/>
          </a:xfrm>
        </p:grpSpPr>
        <p:sp>
          <p:nvSpPr>
            <p:cNvPr id="10697" name="Google Shape;10697;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82"/>
          <p:cNvGrpSpPr/>
          <p:nvPr/>
        </p:nvGrpSpPr>
        <p:grpSpPr>
          <a:xfrm>
            <a:off x="3084510" y="1973638"/>
            <a:ext cx="354586" cy="354343"/>
            <a:chOff x="-34004625" y="3585850"/>
            <a:chExt cx="292225" cy="292025"/>
          </a:xfrm>
        </p:grpSpPr>
        <p:sp>
          <p:nvSpPr>
            <p:cNvPr id="10703" name="Google Shape;10703;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8" name="Google Shape;10708;p82"/>
          <p:cNvGrpSpPr/>
          <p:nvPr/>
        </p:nvGrpSpPr>
        <p:grpSpPr>
          <a:xfrm>
            <a:off x="3084025" y="2408839"/>
            <a:ext cx="355557" cy="354616"/>
            <a:chOff x="-34005425" y="3945575"/>
            <a:chExt cx="293025" cy="292250"/>
          </a:xfrm>
        </p:grpSpPr>
        <p:sp>
          <p:nvSpPr>
            <p:cNvPr id="10709" name="Google Shape;10709;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2" name="Google Shape;10712;p82"/>
          <p:cNvGrpSpPr/>
          <p:nvPr/>
        </p:nvGrpSpPr>
        <p:grpSpPr>
          <a:xfrm>
            <a:off x="1731124" y="2882015"/>
            <a:ext cx="358408" cy="355557"/>
            <a:chOff x="-32174975" y="3192625"/>
            <a:chExt cx="295375" cy="293025"/>
          </a:xfrm>
        </p:grpSpPr>
        <p:sp>
          <p:nvSpPr>
            <p:cNvPr id="10713" name="Google Shape;10713;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7" name="Google Shape;10717;p82"/>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82"/>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9" name="Google Shape;10719;p82"/>
          <p:cNvGrpSpPr/>
          <p:nvPr/>
        </p:nvGrpSpPr>
        <p:grpSpPr>
          <a:xfrm>
            <a:off x="3970274" y="2882970"/>
            <a:ext cx="354586" cy="353645"/>
            <a:chOff x="-30345325" y="3184750"/>
            <a:chExt cx="292225" cy="291450"/>
          </a:xfrm>
        </p:grpSpPr>
        <p:sp>
          <p:nvSpPr>
            <p:cNvPr id="10720" name="Google Shape;10720;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5" name="Google Shape;10725;p82"/>
          <p:cNvGrpSpPr/>
          <p:nvPr/>
        </p:nvGrpSpPr>
        <p:grpSpPr>
          <a:xfrm>
            <a:off x="1295026" y="1532946"/>
            <a:ext cx="353645" cy="353645"/>
            <a:chOff x="-35481425" y="3202075"/>
            <a:chExt cx="291450" cy="291450"/>
          </a:xfrm>
        </p:grpSpPr>
        <p:sp>
          <p:nvSpPr>
            <p:cNvPr id="10726" name="Google Shape;10726;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3" name="Google Shape;10733;p82"/>
          <p:cNvGrpSpPr/>
          <p:nvPr/>
        </p:nvGrpSpPr>
        <p:grpSpPr>
          <a:xfrm>
            <a:off x="1294556" y="1974472"/>
            <a:ext cx="354586" cy="352675"/>
            <a:chOff x="-35482200" y="3561225"/>
            <a:chExt cx="292225" cy="290650"/>
          </a:xfrm>
        </p:grpSpPr>
        <p:sp>
          <p:nvSpPr>
            <p:cNvPr id="10734" name="Google Shape;10734;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7" name="Google Shape;10737;p82"/>
          <p:cNvGrpSpPr/>
          <p:nvPr/>
        </p:nvGrpSpPr>
        <p:grpSpPr>
          <a:xfrm>
            <a:off x="1295026" y="2409340"/>
            <a:ext cx="353645" cy="353615"/>
            <a:chOff x="-35481425" y="3919600"/>
            <a:chExt cx="291450" cy="291425"/>
          </a:xfrm>
        </p:grpSpPr>
        <p:sp>
          <p:nvSpPr>
            <p:cNvPr id="10738" name="Google Shape;10738;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82"/>
          <p:cNvGrpSpPr/>
          <p:nvPr/>
        </p:nvGrpSpPr>
        <p:grpSpPr>
          <a:xfrm>
            <a:off x="3530661" y="1533431"/>
            <a:ext cx="357468" cy="352675"/>
            <a:chOff x="-33645475" y="3228075"/>
            <a:chExt cx="294600" cy="290650"/>
          </a:xfrm>
        </p:grpSpPr>
        <p:sp>
          <p:nvSpPr>
            <p:cNvPr id="10747" name="Google Shape;10747;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82"/>
          <p:cNvGrpSpPr/>
          <p:nvPr/>
        </p:nvGrpSpPr>
        <p:grpSpPr>
          <a:xfrm>
            <a:off x="3531631" y="1973516"/>
            <a:ext cx="355526" cy="354586"/>
            <a:chOff x="-33646250" y="3586425"/>
            <a:chExt cx="293000" cy="292225"/>
          </a:xfrm>
        </p:grpSpPr>
        <p:sp>
          <p:nvSpPr>
            <p:cNvPr id="10755" name="Google Shape;10755;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7" name="Google Shape;10757;p82"/>
          <p:cNvGrpSpPr/>
          <p:nvPr/>
        </p:nvGrpSpPr>
        <p:grpSpPr>
          <a:xfrm>
            <a:off x="3532101" y="2408369"/>
            <a:ext cx="354586" cy="355557"/>
            <a:chOff x="-33645475" y="3944800"/>
            <a:chExt cx="292225" cy="293025"/>
          </a:xfrm>
        </p:grpSpPr>
        <p:sp>
          <p:nvSpPr>
            <p:cNvPr id="10758" name="Google Shape;10758;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8" name="Google Shape;10768;p82"/>
          <p:cNvGrpSpPr/>
          <p:nvPr/>
        </p:nvGrpSpPr>
        <p:grpSpPr>
          <a:xfrm>
            <a:off x="2185320" y="2882106"/>
            <a:ext cx="352675" cy="355375"/>
            <a:chOff x="-31809525" y="3192625"/>
            <a:chExt cx="290650" cy="292875"/>
          </a:xfrm>
        </p:grpSpPr>
        <p:sp>
          <p:nvSpPr>
            <p:cNvPr id="10769" name="Google Shape;10769;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3" name="Google Shape;10773;p82"/>
          <p:cNvGrpSpPr/>
          <p:nvPr/>
        </p:nvGrpSpPr>
        <p:grpSpPr>
          <a:xfrm>
            <a:off x="2184835" y="3352658"/>
            <a:ext cx="353645" cy="355557"/>
            <a:chOff x="-31811100" y="3550975"/>
            <a:chExt cx="291450" cy="293025"/>
          </a:xfrm>
        </p:grpSpPr>
        <p:sp>
          <p:nvSpPr>
            <p:cNvPr id="10774" name="Google Shape;10774;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1" name="Google Shape;10781;p82"/>
          <p:cNvGrpSpPr/>
          <p:nvPr/>
        </p:nvGrpSpPr>
        <p:grpSpPr>
          <a:xfrm>
            <a:off x="2178631" y="3816962"/>
            <a:ext cx="366052" cy="356831"/>
            <a:chOff x="-31817400" y="3910025"/>
            <a:chExt cx="301675" cy="294075"/>
          </a:xfrm>
        </p:grpSpPr>
        <p:sp>
          <p:nvSpPr>
            <p:cNvPr id="10782" name="Google Shape;10782;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5" name="Google Shape;10785;p82"/>
          <p:cNvGrpSpPr/>
          <p:nvPr/>
        </p:nvGrpSpPr>
        <p:grpSpPr>
          <a:xfrm>
            <a:off x="3970259" y="3353143"/>
            <a:ext cx="354616" cy="354586"/>
            <a:chOff x="-30354000" y="3569100"/>
            <a:chExt cx="292250" cy="292225"/>
          </a:xfrm>
        </p:grpSpPr>
        <p:sp>
          <p:nvSpPr>
            <p:cNvPr id="10786" name="Google Shape;10786;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2" name="Google Shape;10792;p82"/>
          <p:cNvGrpSpPr/>
          <p:nvPr/>
        </p:nvGrpSpPr>
        <p:grpSpPr>
          <a:xfrm>
            <a:off x="1748837" y="1532946"/>
            <a:ext cx="342148" cy="353645"/>
            <a:chOff x="-35118325" y="3202075"/>
            <a:chExt cx="281975" cy="291450"/>
          </a:xfrm>
        </p:grpSpPr>
        <p:sp>
          <p:nvSpPr>
            <p:cNvPr id="10793" name="Google Shape;10793;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82"/>
          <p:cNvGrpSpPr/>
          <p:nvPr/>
        </p:nvGrpSpPr>
        <p:grpSpPr>
          <a:xfrm>
            <a:off x="1742618" y="1974199"/>
            <a:ext cx="354586" cy="353221"/>
            <a:chOff x="-35123050" y="3561225"/>
            <a:chExt cx="292225" cy="291100"/>
          </a:xfrm>
        </p:grpSpPr>
        <p:sp>
          <p:nvSpPr>
            <p:cNvPr id="10798" name="Google Shape;10798;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0" name="Google Shape;10800;p82"/>
          <p:cNvGrpSpPr/>
          <p:nvPr/>
        </p:nvGrpSpPr>
        <p:grpSpPr>
          <a:xfrm>
            <a:off x="1784677" y="2409340"/>
            <a:ext cx="270467" cy="353615"/>
            <a:chOff x="-35089175" y="3919600"/>
            <a:chExt cx="222900" cy="291425"/>
          </a:xfrm>
        </p:grpSpPr>
        <p:sp>
          <p:nvSpPr>
            <p:cNvPr id="10801" name="Google Shape;10801;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3" name="Google Shape;10803;p82"/>
          <p:cNvGrpSpPr/>
          <p:nvPr/>
        </p:nvGrpSpPr>
        <p:grpSpPr>
          <a:xfrm>
            <a:off x="3981673" y="1532703"/>
            <a:ext cx="336445" cy="354131"/>
            <a:chOff x="-33277650" y="3226875"/>
            <a:chExt cx="277275" cy="291850"/>
          </a:xfrm>
        </p:grpSpPr>
        <p:sp>
          <p:nvSpPr>
            <p:cNvPr id="10804" name="Google Shape;10804;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1" name="Google Shape;10811;p82"/>
          <p:cNvGrpSpPr/>
          <p:nvPr/>
        </p:nvGrpSpPr>
        <p:grpSpPr>
          <a:xfrm>
            <a:off x="3973073" y="1973987"/>
            <a:ext cx="353645" cy="353645"/>
            <a:chOff x="-33286325" y="3586425"/>
            <a:chExt cx="291450" cy="291450"/>
          </a:xfrm>
        </p:grpSpPr>
        <p:sp>
          <p:nvSpPr>
            <p:cNvPr id="10812" name="Google Shape;10812;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7" name="Google Shape;10817;p82"/>
          <p:cNvGrpSpPr/>
          <p:nvPr/>
        </p:nvGrpSpPr>
        <p:grpSpPr>
          <a:xfrm>
            <a:off x="3973073" y="2408369"/>
            <a:ext cx="353645" cy="355557"/>
            <a:chOff x="-33286325" y="3944800"/>
            <a:chExt cx="291450" cy="293025"/>
          </a:xfrm>
        </p:grpSpPr>
        <p:sp>
          <p:nvSpPr>
            <p:cNvPr id="10818" name="Google Shape;10818;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2" name="Google Shape;10822;p82"/>
          <p:cNvGrpSpPr/>
          <p:nvPr/>
        </p:nvGrpSpPr>
        <p:grpSpPr>
          <a:xfrm>
            <a:off x="2631470" y="2881529"/>
            <a:ext cx="353645" cy="356527"/>
            <a:chOff x="-31452725" y="3191825"/>
            <a:chExt cx="291450" cy="293825"/>
          </a:xfrm>
        </p:grpSpPr>
        <p:sp>
          <p:nvSpPr>
            <p:cNvPr id="10823" name="Google Shape;10823;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7" name="Google Shape;10827;p82"/>
          <p:cNvGrpSpPr/>
          <p:nvPr/>
        </p:nvGrpSpPr>
        <p:grpSpPr>
          <a:xfrm>
            <a:off x="2631000" y="3353144"/>
            <a:ext cx="354586" cy="354586"/>
            <a:chOff x="-31452725" y="3551775"/>
            <a:chExt cx="292225" cy="292225"/>
          </a:xfrm>
        </p:grpSpPr>
        <p:sp>
          <p:nvSpPr>
            <p:cNvPr id="10828" name="Google Shape;10828;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2" name="Google Shape;10832;p82"/>
          <p:cNvGrpSpPr/>
          <p:nvPr/>
        </p:nvGrpSpPr>
        <p:grpSpPr>
          <a:xfrm>
            <a:off x="2629559" y="3817129"/>
            <a:ext cx="357468" cy="356497"/>
            <a:chOff x="-31455100" y="3909350"/>
            <a:chExt cx="294600" cy="293800"/>
          </a:xfrm>
        </p:grpSpPr>
        <p:sp>
          <p:nvSpPr>
            <p:cNvPr id="10833" name="Google Shape;10833;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5" name="Google Shape;10835;p82"/>
          <p:cNvGrpSpPr/>
          <p:nvPr/>
        </p:nvGrpSpPr>
        <p:grpSpPr>
          <a:xfrm>
            <a:off x="3970744" y="3818084"/>
            <a:ext cx="353645" cy="354586"/>
            <a:chOff x="-30345325" y="3918800"/>
            <a:chExt cx="291450" cy="292225"/>
          </a:xfrm>
        </p:grpSpPr>
        <p:sp>
          <p:nvSpPr>
            <p:cNvPr id="10836" name="Google Shape;10836;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1" name="Google Shape;10841;p82"/>
          <p:cNvGrpSpPr/>
          <p:nvPr/>
        </p:nvGrpSpPr>
        <p:grpSpPr>
          <a:xfrm>
            <a:off x="2200736" y="1532946"/>
            <a:ext cx="332593" cy="353645"/>
            <a:chOff x="-34755225" y="3202075"/>
            <a:chExt cx="274100" cy="291450"/>
          </a:xfrm>
        </p:grpSpPr>
        <p:sp>
          <p:nvSpPr>
            <p:cNvPr id="10842" name="Google Shape;10842;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9" name="Google Shape;10849;p82"/>
          <p:cNvGrpSpPr/>
          <p:nvPr/>
        </p:nvGrpSpPr>
        <p:grpSpPr>
          <a:xfrm>
            <a:off x="2190209" y="1973987"/>
            <a:ext cx="353645" cy="353645"/>
            <a:chOff x="-34763900" y="3561225"/>
            <a:chExt cx="291450" cy="291450"/>
          </a:xfrm>
        </p:grpSpPr>
        <p:sp>
          <p:nvSpPr>
            <p:cNvPr id="10850" name="Google Shape;10850;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3" name="Google Shape;10853;p82"/>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4" name="Google Shape;10854;p82"/>
          <p:cNvGrpSpPr/>
          <p:nvPr/>
        </p:nvGrpSpPr>
        <p:grpSpPr>
          <a:xfrm>
            <a:off x="845106" y="2882499"/>
            <a:ext cx="354586" cy="354586"/>
            <a:chOff x="-32927950" y="3227275"/>
            <a:chExt cx="292225" cy="292225"/>
          </a:xfrm>
        </p:grpSpPr>
        <p:sp>
          <p:nvSpPr>
            <p:cNvPr id="10855" name="Google Shape;10855;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0" name="Google Shape;10860;p82"/>
          <p:cNvGrpSpPr/>
          <p:nvPr/>
        </p:nvGrpSpPr>
        <p:grpSpPr>
          <a:xfrm>
            <a:off x="844621" y="3353613"/>
            <a:ext cx="355557" cy="353645"/>
            <a:chOff x="-32927950" y="3586425"/>
            <a:chExt cx="293025" cy="291450"/>
          </a:xfrm>
        </p:grpSpPr>
        <p:sp>
          <p:nvSpPr>
            <p:cNvPr id="10861" name="Google Shape;10861;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6" name="Google Shape;10866;p82"/>
          <p:cNvGrpSpPr/>
          <p:nvPr/>
        </p:nvGrpSpPr>
        <p:grpSpPr>
          <a:xfrm>
            <a:off x="845106" y="3817598"/>
            <a:ext cx="354586" cy="355557"/>
            <a:chOff x="-32927950" y="3944800"/>
            <a:chExt cx="292225" cy="293025"/>
          </a:xfrm>
        </p:grpSpPr>
        <p:sp>
          <p:nvSpPr>
            <p:cNvPr id="10867" name="Google Shape;10867;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6" name="Google Shape;10876;p82"/>
          <p:cNvGrpSpPr/>
          <p:nvPr/>
        </p:nvGrpSpPr>
        <p:grpSpPr>
          <a:xfrm>
            <a:off x="3073898" y="2882849"/>
            <a:ext cx="354586" cy="353888"/>
            <a:chOff x="-31094350" y="3194000"/>
            <a:chExt cx="292225" cy="291650"/>
          </a:xfrm>
        </p:grpSpPr>
        <p:sp>
          <p:nvSpPr>
            <p:cNvPr id="10877" name="Google Shape;10877;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5" name="Google Shape;10885;p82"/>
          <p:cNvGrpSpPr/>
          <p:nvPr/>
        </p:nvGrpSpPr>
        <p:grpSpPr>
          <a:xfrm>
            <a:off x="3074368" y="3353341"/>
            <a:ext cx="353645" cy="354191"/>
            <a:chOff x="-31093575" y="3552550"/>
            <a:chExt cx="291450" cy="291900"/>
          </a:xfrm>
        </p:grpSpPr>
        <p:sp>
          <p:nvSpPr>
            <p:cNvPr id="10886" name="Google Shape;10886;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0" name="Google Shape;10890;p82"/>
          <p:cNvGrpSpPr/>
          <p:nvPr/>
        </p:nvGrpSpPr>
        <p:grpSpPr>
          <a:xfrm>
            <a:off x="3074368" y="3818569"/>
            <a:ext cx="353645" cy="353615"/>
            <a:chOff x="-31093575" y="3911725"/>
            <a:chExt cx="291450" cy="291425"/>
          </a:xfrm>
        </p:grpSpPr>
        <p:sp>
          <p:nvSpPr>
            <p:cNvPr id="10891" name="Google Shape;10891;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3" name="Google Shape;10893;p82"/>
          <p:cNvGrpSpPr/>
          <p:nvPr/>
        </p:nvGrpSpPr>
        <p:grpSpPr>
          <a:xfrm>
            <a:off x="2183798" y="4275536"/>
            <a:ext cx="356497" cy="354586"/>
            <a:chOff x="-29946000" y="3183175"/>
            <a:chExt cx="293800" cy="292225"/>
          </a:xfrm>
        </p:grpSpPr>
        <p:sp>
          <p:nvSpPr>
            <p:cNvPr id="10894" name="Google Shape;10894;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82"/>
          <p:cNvGrpSpPr/>
          <p:nvPr/>
        </p:nvGrpSpPr>
        <p:grpSpPr>
          <a:xfrm>
            <a:off x="2628330" y="1532689"/>
            <a:ext cx="358408" cy="354161"/>
            <a:chOff x="-34408675" y="3202075"/>
            <a:chExt cx="295375" cy="291875"/>
          </a:xfrm>
        </p:grpSpPr>
        <p:sp>
          <p:nvSpPr>
            <p:cNvPr id="10901" name="Google Shape;10901;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82"/>
          <p:cNvGrpSpPr/>
          <p:nvPr/>
        </p:nvGrpSpPr>
        <p:grpSpPr>
          <a:xfrm>
            <a:off x="2630241" y="1972683"/>
            <a:ext cx="354586" cy="356254"/>
            <a:chOff x="-34405525" y="3558075"/>
            <a:chExt cx="292225" cy="293600"/>
          </a:xfrm>
        </p:grpSpPr>
        <p:sp>
          <p:nvSpPr>
            <p:cNvPr id="10906" name="Google Shape;10906;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9" name="Google Shape;10909;p82"/>
          <p:cNvGrpSpPr/>
          <p:nvPr/>
        </p:nvGrpSpPr>
        <p:grpSpPr>
          <a:xfrm>
            <a:off x="2629755" y="2409340"/>
            <a:ext cx="355557" cy="353615"/>
            <a:chOff x="-34406325" y="3919600"/>
            <a:chExt cx="293025" cy="291425"/>
          </a:xfrm>
        </p:grpSpPr>
        <p:sp>
          <p:nvSpPr>
            <p:cNvPr id="10910" name="Google Shape;10910;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7" name="Google Shape;10917;p82"/>
          <p:cNvGrpSpPr/>
          <p:nvPr/>
        </p:nvGrpSpPr>
        <p:grpSpPr>
          <a:xfrm>
            <a:off x="1293653" y="2888703"/>
            <a:ext cx="353645" cy="342179"/>
            <a:chOff x="-32568800" y="3232000"/>
            <a:chExt cx="291450" cy="282000"/>
          </a:xfrm>
        </p:grpSpPr>
        <p:sp>
          <p:nvSpPr>
            <p:cNvPr id="10918" name="Google Shape;10918;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82"/>
          <p:cNvGrpSpPr/>
          <p:nvPr/>
        </p:nvGrpSpPr>
        <p:grpSpPr>
          <a:xfrm>
            <a:off x="1293183" y="3353613"/>
            <a:ext cx="354586" cy="353645"/>
            <a:chOff x="-32569575" y="3586425"/>
            <a:chExt cx="292225" cy="291450"/>
          </a:xfrm>
        </p:grpSpPr>
        <p:sp>
          <p:nvSpPr>
            <p:cNvPr id="10921" name="Google Shape;10921;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82"/>
          <p:cNvGrpSpPr/>
          <p:nvPr/>
        </p:nvGrpSpPr>
        <p:grpSpPr>
          <a:xfrm>
            <a:off x="1284098" y="3818205"/>
            <a:ext cx="372756" cy="354343"/>
            <a:chOff x="-32576675" y="3944600"/>
            <a:chExt cx="307200" cy="292025"/>
          </a:xfrm>
        </p:grpSpPr>
        <p:sp>
          <p:nvSpPr>
            <p:cNvPr id="10924" name="Google Shape;10924;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6" name="Google Shape;10926;p82"/>
          <p:cNvGrpSpPr/>
          <p:nvPr/>
        </p:nvGrpSpPr>
        <p:grpSpPr>
          <a:xfrm>
            <a:off x="3529065" y="2882500"/>
            <a:ext cx="354586" cy="354586"/>
            <a:chOff x="-30735200" y="3192625"/>
            <a:chExt cx="292225" cy="292225"/>
          </a:xfrm>
        </p:grpSpPr>
        <p:sp>
          <p:nvSpPr>
            <p:cNvPr id="10927" name="Google Shape;10927;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4" name="Google Shape;10934;p82"/>
          <p:cNvGrpSpPr/>
          <p:nvPr/>
        </p:nvGrpSpPr>
        <p:grpSpPr>
          <a:xfrm>
            <a:off x="3529065" y="3353932"/>
            <a:ext cx="354586" cy="353008"/>
            <a:chOff x="-30735200" y="3552550"/>
            <a:chExt cx="292225" cy="290925"/>
          </a:xfrm>
        </p:grpSpPr>
        <p:sp>
          <p:nvSpPr>
            <p:cNvPr id="10935" name="Google Shape;10935;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7" name="Google Shape;10937;p82"/>
          <p:cNvGrpSpPr/>
          <p:nvPr/>
        </p:nvGrpSpPr>
        <p:grpSpPr>
          <a:xfrm>
            <a:off x="3529065" y="3818554"/>
            <a:ext cx="354586" cy="353645"/>
            <a:chOff x="-30735200" y="3910925"/>
            <a:chExt cx="292225" cy="291450"/>
          </a:xfrm>
        </p:grpSpPr>
        <p:sp>
          <p:nvSpPr>
            <p:cNvPr id="10938" name="Google Shape;10938;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0" name="Google Shape;10940;p82"/>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1" name="Google Shape;10941;p82"/>
          <p:cNvGrpSpPr/>
          <p:nvPr/>
        </p:nvGrpSpPr>
        <p:grpSpPr>
          <a:xfrm>
            <a:off x="4882910" y="1531421"/>
            <a:ext cx="358971" cy="359224"/>
            <a:chOff x="-57956275" y="3197925"/>
            <a:chExt cx="319000" cy="319225"/>
          </a:xfrm>
        </p:grpSpPr>
        <p:sp>
          <p:nvSpPr>
            <p:cNvPr id="10942" name="Google Shape;10942;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82"/>
          <p:cNvGrpSpPr/>
          <p:nvPr/>
        </p:nvGrpSpPr>
        <p:grpSpPr>
          <a:xfrm>
            <a:off x="4905064" y="1987846"/>
            <a:ext cx="314662" cy="358971"/>
            <a:chOff x="-57940525" y="3590375"/>
            <a:chExt cx="279625" cy="319000"/>
          </a:xfrm>
        </p:grpSpPr>
        <p:sp>
          <p:nvSpPr>
            <p:cNvPr id="10950" name="Google Shape;10950;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5" name="Google Shape;10955;p82"/>
          <p:cNvGrpSpPr/>
          <p:nvPr/>
        </p:nvGrpSpPr>
        <p:grpSpPr>
          <a:xfrm>
            <a:off x="4875945" y="2429217"/>
            <a:ext cx="358099" cy="358999"/>
            <a:chOff x="-57959425" y="3982600"/>
            <a:chExt cx="318225" cy="319025"/>
          </a:xfrm>
        </p:grpSpPr>
        <p:sp>
          <p:nvSpPr>
            <p:cNvPr id="10956" name="Google Shape;10956;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0" name="Google Shape;10960;p82"/>
          <p:cNvGrpSpPr/>
          <p:nvPr/>
        </p:nvGrpSpPr>
        <p:grpSpPr>
          <a:xfrm>
            <a:off x="7076112" y="1532546"/>
            <a:ext cx="357226" cy="357226"/>
            <a:chOff x="-55987225" y="3198925"/>
            <a:chExt cx="317450" cy="317450"/>
          </a:xfrm>
        </p:grpSpPr>
        <p:sp>
          <p:nvSpPr>
            <p:cNvPr id="10961" name="Google Shape;10961;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5" name="Google Shape;10965;p82"/>
          <p:cNvGrpSpPr/>
          <p:nvPr/>
        </p:nvGrpSpPr>
        <p:grpSpPr>
          <a:xfrm>
            <a:off x="7076112" y="1988578"/>
            <a:ext cx="357226" cy="357367"/>
            <a:chOff x="-55987225" y="3591025"/>
            <a:chExt cx="317450" cy="317575"/>
          </a:xfrm>
        </p:grpSpPr>
        <p:sp>
          <p:nvSpPr>
            <p:cNvPr id="10966" name="Google Shape;10966;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1" name="Google Shape;10971;p82"/>
          <p:cNvGrpSpPr/>
          <p:nvPr/>
        </p:nvGrpSpPr>
        <p:grpSpPr>
          <a:xfrm>
            <a:off x="7090027" y="2429217"/>
            <a:ext cx="358999" cy="358999"/>
            <a:chOff x="-55988800" y="3982600"/>
            <a:chExt cx="319025" cy="319025"/>
          </a:xfrm>
        </p:grpSpPr>
        <p:sp>
          <p:nvSpPr>
            <p:cNvPr id="10972" name="Google Shape;10972;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7" name="Google Shape;10977;p82"/>
          <p:cNvGrpSpPr/>
          <p:nvPr/>
        </p:nvGrpSpPr>
        <p:grpSpPr>
          <a:xfrm>
            <a:off x="5748546" y="2887174"/>
            <a:ext cx="356326" cy="358971"/>
            <a:chOff x="-54026025" y="3192625"/>
            <a:chExt cx="316650" cy="319000"/>
          </a:xfrm>
        </p:grpSpPr>
        <p:sp>
          <p:nvSpPr>
            <p:cNvPr id="10978" name="Google Shape;10978;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6" name="Google Shape;10986;p82"/>
          <p:cNvGrpSpPr/>
          <p:nvPr/>
        </p:nvGrpSpPr>
        <p:grpSpPr>
          <a:xfrm>
            <a:off x="5768492" y="3358148"/>
            <a:ext cx="316434" cy="358099"/>
            <a:chOff x="-54007925" y="3584850"/>
            <a:chExt cx="281200" cy="318225"/>
          </a:xfrm>
        </p:grpSpPr>
        <p:sp>
          <p:nvSpPr>
            <p:cNvPr id="10987" name="Google Shape;10987;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82"/>
          <p:cNvGrpSpPr/>
          <p:nvPr/>
        </p:nvGrpSpPr>
        <p:grpSpPr>
          <a:xfrm>
            <a:off x="5768492" y="3820033"/>
            <a:ext cx="316434" cy="358914"/>
            <a:chOff x="-54007925" y="3975575"/>
            <a:chExt cx="281200" cy="318950"/>
          </a:xfrm>
        </p:grpSpPr>
        <p:sp>
          <p:nvSpPr>
            <p:cNvPr id="10994" name="Google Shape;10994;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8" name="Google Shape;10998;p82"/>
          <p:cNvGrpSpPr/>
          <p:nvPr/>
        </p:nvGrpSpPr>
        <p:grpSpPr>
          <a:xfrm>
            <a:off x="8003359" y="2904504"/>
            <a:ext cx="274770" cy="358492"/>
            <a:chOff x="-52005775" y="3208025"/>
            <a:chExt cx="244175" cy="318575"/>
          </a:xfrm>
        </p:grpSpPr>
        <p:sp>
          <p:nvSpPr>
            <p:cNvPr id="10999" name="Google Shape;10999;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0" name="Google Shape;11010;p82"/>
          <p:cNvGrpSpPr/>
          <p:nvPr/>
        </p:nvGrpSpPr>
        <p:grpSpPr>
          <a:xfrm>
            <a:off x="5309825" y="1532546"/>
            <a:ext cx="358099" cy="358099"/>
            <a:chOff x="-57568775" y="3198925"/>
            <a:chExt cx="318225" cy="318225"/>
          </a:xfrm>
        </p:grpSpPr>
        <p:sp>
          <p:nvSpPr>
            <p:cNvPr id="11011" name="Google Shape;11011;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7" name="Google Shape;11017;p82"/>
          <p:cNvGrpSpPr/>
          <p:nvPr/>
        </p:nvGrpSpPr>
        <p:grpSpPr>
          <a:xfrm>
            <a:off x="5331543" y="1987846"/>
            <a:ext cx="314662" cy="358099"/>
            <a:chOff x="-57549075" y="3590375"/>
            <a:chExt cx="279625" cy="318225"/>
          </a:xfrm>
        </p:grpSpPr>
        <p:sp>
          <p:nvSpPr>
            <p:cNvPr id="11018" name="Google Shape;11018;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82"/>
          <p:cNvGrpSpPr/>
          <p:nvPr/>
        </p:nvGrpSpPr>
        <p:grpSpPr>
          <a:xfrm>
            <a:off x="5323740" y="2429217"/>
            <a:ext cx="359871" cy="359871"/>
            <a:chOff x="-57570350" y="3982600"/>
            <a:chExt cx="319800" cy="319800"/>
          </a:xfrm>
        </p:grpSpPr>
        <p:sp>
          <p:nvSpPr>
            <p:cNvPr id="11023" name="Google Shape;11023;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82"/>
          <p:cNvGrpSpPr/>
          <p:nvPr/>
        </p:nvGrpSpPr>
        <p:grpSpPr>
          <a:xfrm>
            <a:off x="7538779" y="1531646"/>
            <a:ext cx="314662" cy="358999"/>
            <a:chOff x="-55576850" y="3198125"/>
            <a:chExt cx="279625" cy="319025"/>
          </a:xfrm>
        </p:grpSpPr>
        <p:sp>
          <p:nvSpPr>
            <p:cNvPr id="11028" name="Google Shape;11028;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2" name="Google Shape;11032;p82"/>
          <p:cNvGrpSpPr/>
          <p:nvPr/>
        </p:nvGrpSpPr>
        <p:grpSpPr>
          <a:xfrm>
            <a:off x="7516174" y="1987621"/>
            <a:ext cx="359871" cy="358324"/>
            <a:chOff x="-55596550" y="3590175"/>
            <a:chExt cx="319800" cy="318425"/>
          </a:xfrm>
        </p:grpSpPr>
        <p:sp>
          <p:nvSpPr>
            <p:cNvPr id="11033" name="Google Shape;11033;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82"/>
          <p:cNvGrpSpPr/>
          <p:nvPr/>
        </p:nvGrpSpPr>
        <p:grpSpPr>
          <a:xfrm>
            <a:off x="7531412" y="2428964"/>
            <a:ext cx="358999" cy="359252"/>
            <a:chOff x="-55595775" y="3982375"/>
            <a:chExt cx="319025" cy="319250"/>
          </a:xfrm>
        </p:grpSpPr>
        <p:sp>
          <p:nvSpPr>
            <p:cNvPr id="11038" name="Google Shape;11038;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4" name="Google Shape;11044;p82"/>
          <p:cNvGrpSpPr/>
          <p:nvPr/>
        </p:nvGrpSpPr>
        <p:grpSpPr>
          <a:xfrm>
            <a:off x="6188595" y="2887174"/>
            <a:ext cx="358999" cy="358099"/>
            <a:chOff x="-53635375" y="3192625"/>
            <a:chExt cx="319025" cy="318225"/>
          </a:xfrm>
        </p:grpSpPr>
        <p:sp>
          <p:nvSpPr>
            <p:cNvPr id="11045" name="Google Shape;11045;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8" name="Google Shape;11048;p82"/>
          <p:cNvGrpSpPr/>
          <p:nvPr/>
        </p:nvGrpSpPr>
        <p:grpSpPr>
          <a:xfrm>
            <a:off x="6210763" y="3358148"/>
            <a:ext cx="314662" cy="358999"/>
            <a:chOff x="-53615675" y="3584850"/>
            <a:chExt cx="279625" cy="319025"/>
          </a:xfrm>
        </p:grpSpPr>
        <p:sp>
          <p:nvSpPr>
            <p:cNvPr id="11049" name="Google Shape;11049;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82"/>
          <p:cNvGrpSpPr/>
          <p:nvPr/>
        </p:nvGrpSpPr>
        <p:grpSpPr>
          <a:xfrm>
            <a:off x="6188609" y="3821074"/>
            <a:ext cx="358971" cy="357874"/>
            <a:chOff x="-53634575" y="3976500"/>
            <a:chExt cx="319000" cy="318025"/>
          </a:xfrm>
        </p:grpSpPr>
        <p:sp>
          <p:nvSpPr>
            <p:cNvPr id="11053" name="Google Shape;11053;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82"/>
          <p:cNvGrpSpPr/>
          <p:nvPr/>
        </p:nvGrpSpPr>
        <p:grpSpPr>
          <a:xfrm>
            <a:off x="7983413" y="3364028"/>
            <a:ext cx="314662" cy="358436"/>
            <a:chOff x="-52023900" y="3590075"/>
            <a:chExt cx="279625" cy="318525"/>
          </a:xfrm>
        </p:grpSpPr>
        <p:sp>
          <p:nvSpPr>
            <p:cNvPr id="11062" name="Google Shape;11062;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82"/>
          <p:cNvGrpSpPr/>
          <p:nvPr/>
        </p:nvGrpSpPr>
        <p:grpSpPr>
          <a:xfrm>
            <a:off x="5746654" y="1532546"/>
            <a:ext cx="358971" cy="358971"/>
            <a:chOff x="-57173375" y="3198925"/>
            <a:chExt cx="319000" cy="319000"/>
          </a:xfrm>
        </p:grpSpPr>
        <p:sp>
          <p:nvSpPr>
            <p:cNvPr id="11070" name="Google Shape;11070;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4" name="Google Shape;11074;p82"/>
          <p:cNvGrpSpPr/>
          <p:nvPr/>
        </p:nvGrpSpPr>
        <p:grpSpPr>
          <a:xfrm>
            <a:off x="5747541" y="2009987"/>
            <a:ext cx="357198" cy="314690"/>
            <a:chOff x="-57176525" y="3610050"/>
            <a:chExt cx="317425" cy="279650"/>
          </a:xfrm>
        </p:grpSpPr>
        <p:sp>
          <p:nvSpPr>
            <p:cNvPr id="11075" name="Google Shape;11075;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0" name="Google Shape;11080;p82"/>
          <p:cNvGrpSpPr/>
          <p:nvPr/>
        </p:nvGrpSpPr>
        <p:grpSpPr>
          <a:xfrm>
            <a:off x="5779179" y="2428542"/>
            <a:ext cx="323524" cy="358774"/>
            <a:chOff x="-57162350" y="3982000"/>
            <a:chExt cx="287500" cy="318825"/>
          </a:xfrm>
        </p:grpSpPr>
        <p:sp>
          <p:nvSpPr>
            <p:cNvPr id="11081" name="Google Shape;11081;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9" name="Google Shape;11089;p82"/>
          <p:cNvGrpSpPr/>
          <p:nvPr/>
        </p:nvGrpSpPr>
        <p:grpSpPr>
          <a:xfrm>
            <a:off x="7957995" y="1532546"/>
            <a:ext cx="358099" cy="356326"/>
            <a:chOff x="-55202750" y="3198925"/>
            <a:chExt cx="318225" cy="316650"/>
          </a:xfrm>
        </p:grpSpPr>
        <p:sp>
          <p:nvSpPr>
            <p:cNvPr id="11090" name="Google Shape;11090;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2" name="Google Shape;11092;p82"/>
          <p:cNvGrpSpPr/>
          <p:nvPr/>
        </p:nvGrpSpPr>
        <p:grpSpPr>
          <a:xfrm>
            <a:off x="7968629" y="1987846"/>
            <a:ext cx="336830" cy="358099"/>
            <a:chOff x="-55194875" y="3590375"/>
            <a:chExt cx="299325" cy="318225"/>
          </a:xfrm>
        </p:grpSpPr>
        <p:sp>
          <p:nvSpPr>
            <p:cNvPr id="11093" name="Google Shape;11093;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8" name="Google Shape;11098;p82"/>
          <p:cNvGrpSpPr/>
          <p:nvPr/>
        </p:nvGrpSpPr>
        <p:grpSpPr>
          <a:xfrm>
            <a:off x="7973247" y="2430117"/>
            <a:ext cx="357198" cy="357198"/>
            <a:chOff x="-55203525" y="3983400"/>
            <a:chExt cx="317425" cy="317425"/>
          </a:xfrm>
        </p:grpSpPr>
        <p:sp>
          <p:nvSpPr>
            <p:cNvPr id="11099" name="Google Shape;11099;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2" name="Google Shape;11102;p82"/>
          <p:cNvGrpSpPr/>
          <p:nvPr/>
        </p:nvGrpSpPr>
        <p:grpSpPr>
          <a:xfrm>
            <a:off x="6639727" y="2887174"/>
            <a:ext cx="335930" cy="358971"/>
            <a:chOff x="-53232900" y="3192625"/>
            <a:chExt cx="298525" cy="319000"/>
          </a:xfrm>
        </p:grpSpPr>
        <p:sp>
          <p:nvSpPr>
            <p:cNvPr id="11103" name="Google Shape;11103;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1" name="Google Shape;11111;p82"/>
          <p:cNvGrpSpPr/>
          <p:nvPr/>
        </p:nvGrpSpPr>
        <p:grpSpPr>
          <a:xfrm>
            <a:off x="6629093" y="3358148"/>
            <a:ext cx="357198" cy="356326"/>
            <a:chOff x="-53242350" y="3584850"/>
            <a:chExt cx="317425" cy="316650"/>
          </a:xfrm>
        </p:grpSpPr>
        <p:sp>
          <p:nvSpPr>
            <p:cNvPr id="11112" name="Google Shape;11112;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7" name="Google Shape;11117;p82"/>
          <p:cNvGrpSpPr/>
          <p:nvPr/>
        </p:nvGrpSpPr>
        <p:grpSpPr>
          <a:xfrm>
            <a:off x="6650362" y="3820849"/>
            <a:ext cx="314662" cy="358999"/>
            <a:chOff x="-53224225" y="3976300"/>
            <a:chExt cx="279625" cy="319025"/>
          </a:xfrm>
        </p:grpSpPr>
        <p:sp>
          <p:nvSpPr>
            <p:cNvPr id="11118" name="Google Shape;11118;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5" name="Google Shape;11125;p82"/>
          <p:cNvGrpSpPr/>
          <p:nvPr/>
        </p:nvGrpSpPr>
        <p:grpSpPr>
          <a:xfrm>
            <a:off x="7961258" y="3828529"/>
            <a:ext cx="358971" cy="358408"/>
            <a:chOff x="-52043575" y="3983125"/>
            <a:chExt cx="319000" cy="318500"/>
          </a:xfrm>
        </p:grpSpPr>
        <p:sp>
          <p:nvSpPr>
            <p:cNvPr id="11126" name="Google Shape;11126;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5" name="Google Shape;11135;p82"/>
          <p:cNvGrpSpPr/>
          <p:nvPr/>
        </p:nvGrpSpPr>
        <p:grpSpPr>
          <a:xfrm>
            <a:off x="6215199" y="1532546"/>
            <a:ext cx="314662" cy="358971"/>
            <a:chOff x="-56766175" y="3198925"/>
            <a:chExt cx="279625" cy="319000"/>
          </a:xfrm>
        </p:grpSpPr>
        <p:sp>
          <p:nvSpPr>
            <p:cNvPr id="11136" name="Google Shape;11136;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3" name="Google Shape;11143;p82"/>
          <p:cNvGrpSpPr/>
          <p:nvPr/>
        </p:nvGrpSpPr>
        <p:grpSpPr>
          <a:xfrm>
            <a:off x="6214313" y="1987846"/>
            <a:ext cx="316434" cy="358099"/>
            <a:chOff x="-56766175" y="3590375"/>
            <a:chExt cx="281200" cy="318225"/>
          </a:xfrm>
        </p:grpSpPr>
        <p:sp>
          <p:nvSpPr>
            <p:cNvPr id="11144" name="Google Shape;11144;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8" name="Google Shape;11148;p82"/>
          <p:cNvGrpSpPr/>
          <p:nvPr/>
        </p:nvGrpSpPr>
        <p:grpSpPr>
          <a:xfrm>
            <a:off x="6251269" y="2429217"/>
            <a:ext cx="272126" cy="358099"/>
            <a:chOff x="-56747275" y="3982600"/>
            <a:chExt cx="241825" cy="318225"/>
          </a:xfrm>
        </p:grpSpPr>
        <p:sp>
          <p:nvSpPr>
            <p:cNvPr id="11149" name="Google Shape;11149;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6" name="Google Shape;11156;p82"/>
          <p:cNvGrpSpPr/>
          <p:nvPr/>
        </p:nvGrpSpPr>
        <p:grpSpPr>
          <a:xfrm>
            <a:off x="4881188" y="2894264"/>
            <a:ext cx="314662" cy="358971"/>
            <a:chOff x="-54793175" y="3198925"/>
            <a:chExt cx="279625" cy="319000"/>
          </a:xfrm>
        </p:grpSpPr>
        <p:sp>
          <p:nvSpPr>
            <p:cNvPr id="11157" name="Google Shape;11157;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4" name="Google Shape;11164;p82"/>
          <p:cNvGrpSpPr/>
          <p:nvPr/>
        </p:nvGrpSpPr>
        <p:grpSpPr>
          <a:xfrm>
            <a:off x="4859020" y="3371455"/>
            <a:ext cx="358999" cy="342991"/>
            <a:chOff x="-54812875" y="3596675"/>
            <a:chExt cx="319025" cy="304800"/>
          </a:xfrm>
        </p:grpSpPr>
        <p:sp>
          <p:nvSpPr>
            <p:cNvPr id="11165" name="Google Shape;11165;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2" name="Google Shape;11172;p82"/>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82"/>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4" name="Google Shape;11174;p82"/>
          <p:cNvGrpSpPr/>
          <p:nvPr/>
        </p:nvGrpSpPr>
        <p:grpSpPr>
          <a:xfrm>
            <a:off x="4881188" y="3827938"/>
            <a:ext cx="314662" cy="358099"/>
            <a:chOff x="-54793175" y="3982600"/>
            <a:chExt cx="279625" cy="318225"/>
          </a:xfrm>
        </p:grpSpPr>
        <p:sp>
          <p:nvSpPr>
            <p:cNvPr id="11175" name="Google Shape;11175;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82"/>
          <p:cNvGrpSpPr/>
          <p:nvPr/>
        </p:nvGrpSpPr>
        <p:grpSpPr>
          <a:xfrm>
            <a:off x="7092647" y="2887174"/>
            <a:ext cx="314662" cy="358099"/>
            <a:chOff x="-52832000" y="3192625"/>
            <a:chExt cx="279625" cy="318225"/>
          </a:xfrm>
        </p:grpSpPr>
        <p:sp>
          <p:nvSpPr>
            <p:cNvPr id="11183" name="Google Shape;11183;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1" name="Google Shape;11191;p82"/>
          <p:cNvGrpSpPr/>
          <p:nvPr/>
        </p:nvGrpSpPr>
        <p:grpSpPr>
          <a:xfrm>
            <a:off x="7070492" y="3359048"/>
            <a:ext cx="358971" cy="357198"/>
            <a:chOff x="-52851675" y="3585650"/>
            <a:chExt cx="319000" cy="317425"/>
          </a:xfrm>
        </p:grpSpPr>
        <p:sp>
          <p:nvSpPr>
            <p:cNvPr id="11192" name="Google Shape;11192;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82"/>
          <p:cNvGrpSpPr/>
          <p:nvPr/>
        </p:nvGrpSpPr>
        <p:grpSpPr>
          <a:xfrm>
            <a:off x="7092647" y="3820849"/>
            <a:ext cx="314662" cy="358999"/>
            <a:chOff x="-52832000" y="3976300"/>
            <a:chExt cx="279625" cy="319025"/>
          </a:xfrm>
        </p:grpSpPr>
        <p:sp>
          <p:nvSpPr>
            <p:cNvPr id="11199" name="Google Shape;11199;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82"/>
          <p:cNvGrpSpPr/>
          <p:nvPr/>
        </p:nvGrpSpPr>
        <p:grpSpPr>
          <a:xfrm>
            <a:off x="6209853" y="4275497"/>
            <a:ext cx="316434" cy="358099"/>
            <a:chOff x="-51633225" y="3198925"/>
            <a:chExt cx="281200" cy="318225"/>
          </a:xfrm>
        </p:grpSpPr>
        <p:sp>
          <p:nvSpPr>
            <p:cNvPr id="11205" name="Google Shape;11205;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2" name="Google Shape;11212;p82"/>
          <p:cNvGrpSpPr/>
          <p:nvPr/>
        </p:nvGrpSpPr>
        <p:grpSpPr>
          <a:xfrm>
            <a:off x="6628676" y="1533418"/>
            <a:ext cx="365188" cy="357226"/>
            <a:chOff x="-56396775" y="3199700"/>
            <a:chExt cx="324525" cy="317450"/>
          </a:xfrm>
        </p:grpSpPr>
        <p:sp>
          <p:nvSpPr>
            <p:cNvPr id="11213" name="Google Shape;11213;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9" name="Google Shape;11219;p82"/>
          <p:cNvGrpSpPr/>
          <p:nvPr/>
        </p:nvGrpSpPr>
        <p:grpSpPr>
          <a:xfrm>
            <a:off x="6631771" y="1999353"/>
            <a:ext cx="358999" cy="335958"/>
            <a:chOff x="-56394425" y="3600600"/>
            <a:chExt cx="319025" cy="298550"/>
          </a:xfrm>
        </p:grpSpPr>
        <p:sp>
          <p:nvSpPr>
            <p:cNvPr id="11220" name="Google Shape;11220;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82"/>
          <p:cNvGrpSpPr/>
          <p:nvPr/>
        </p:nvGrpSpPr>
        <p:grpSpPr>
          <a:xfrm>
            <a:off x="6662538" y="2430117"/>
            <a:ext cx="327068" cy="357198"/>
            <a:chOff x="-56379450" y="3983400"/>
            <a:chExt cx="290650" cy="317425"/>
          </a:xfrm>
        </p:grpSpPr>
        <p:sp>
          <p:nvSpPr>
            <p:cNvPr id="11224" name="Google Shape;11224;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8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8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2" name="Google Shape;11232;p82"/>
          <p:cNvGrpSpPr/>
          <p:nvPr/>
        </p:nvGrpSpPr>
        <p:grpSpPr>
          <a:xfrm>
            <a:off x="5326242" y="2894264"/>
            <a:ext cx="316434" cy="358971"/>
            <a:chOff x="-54401725" y="3198925"/>
            <a:chExt cx="281200" cy="319000"/>
          </a:xfrm>
        </p:grpSpPr>
        <p:sp>
          <p:nvSpPr>
            <p:cNvPr id="11233" name="Google Shape;11233;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4" name="Google Shape;11244;p82"/>
          <p:cNvGrpSpPr/>
          <p:nvPr/>
        </p:nvGrpSpPr>
        <p:grpSpPr>
          <a:xfrm>
            <a:off x="5327128" y="3364365"/>
            <a:ext cx="314662" cy="358099"/>
            <a:chOff x="-54401725" y="3590375"/>
            <a:chExt cx="279625" cy="318225"/>
          </a:xfrm>
        </p:grpSpPr>
        <p:sp>
          <p:nvSpPr>
            <p:cNvPr id="11245" name="Google Shape;11245;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1" name="Google Shape;11251;p82"/>
          <p:cNvGrpSpPr/>
          <p:nvPr/>
        </p:nvGrpSpPr>
        <p:grpSpPr>
          <a:xfrm>
            <a:off x="5324920" y="3827938"/>
            <a:ext cx="319079" cy="358099"/>
            <a:chOff x="-54403300" y="3982600"/>
            <a:chExt cx="283550" cy="318225"/>
          </a:xfrm>
        </p:grpSpPr>
        <p:sp>
          <p:nvSpPr>
            <p:cNvPr id="11252" name="Google Shape;11252;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7" name="Google Shape;11257;p82"/>
          <p:cNvGrpSpPr/>
          <p:nvPr/>
        </p:nvGrpSpPr>
        <p:grpSpPr>
          <a:xfrm>
            <a:off x="7512313" y="2889172"/>
            <a:ext cx="356298" cy="356973"/>
            <a:chOff x="-52458650" y="3194400"/>
            <a:chExt cx="316625" cy="317225"/>
          </a:xfrm>
        </p:grpSpPr>
        <p:sp>
          <p:nvSpPr>
            <p:cNvPr id="11258" name="Google Shape;11258;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6" name="Google Shape;11266;p82"/>
          <p:cNvGrpSpPr/>
          <p:nvPr/>
        </p:nvGrpSpPr>
        <p:grpSpPr>
          <a:xfrm>
            <a:off x="7521611" y="3358148"/>
            <a:ext cx="337703" cy="357845"/>
            <a:chOff x="-52450000" y="3584850"/>
            <a:chExt cx="300100" cy="318000"/>
          </a:xfrm>
        </p:grpSpPr>
        <p:sp>
          <p:nvSpPr>
            <p:cNvPr id="11267" name="Google Shape;11267;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4" name="Google Shape;11274;p82"/>
          <p:cNvGrpSpPr/>
          <p:nvPr/>
        </p:nvGrpSpPr>
        <p:grpSpPr>
          <a:xfrm>
            <a:off x="7533131" y="3822621"/>
            <a:ext cx="314662" cy="357226"/>
            <a:chOff x="-52440550" y="3977875"/>
            <a:chExt cx="279625" cy="317450"/>
          </a:xfrm>
        </p:grpSpPr>
        <p:sp>
          <p:nvSpPr>
            <p:cNvPr id="11275" name="Google Shape;11275;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3" name="Google Shape;11283;p82"/>
          <p:cNvGrpSpPr/>
          <p:nvPr/>
        </p:nvGrpSpPr>
        <p:grpSpPr>
          <a:xfrm>
            <a:off x="6645066" y="4278827"/>
            <a:ext cx="314662" cy="358999"/>
            <a:chOff x="-51623775" y="3584850"/>
            <a:chExt cx="279625" cy="319025"/>
          </a:xfrm>
        </p:grpSpPr>
        <p:sp>
          <p:nvSpPr>
            <p:cNvPr id="11284" name="Google Shape;11284;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96"/>
        <p:cNvGrpSpPr/>
        <p:nvPr/>
      </p:nvGrpSpPr>
      <p:grpSpPr>
        <a:xfrm>
          <a:off x="0" y="0"/>
          <a:ext cx="0" cy="0"/>
          <a:chOff x="0" y="0"/>
          <a:chExt cx="0" cy="0"/>
        </a:xfrm>
      </p:grpSpPr>
      <p:sp>
        <p:nvSpPr>
          <p:cNvPr id="11297" name="Google Shape;11297;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1298" name="Google Shape;11298;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1299" name="Google Shape;11299;p83"/>
          <p:cNvGrpSpPr/>
          <p:nvPr/>
        </p:nvGrpSpPr>
        <p:grpSpPr>
          <a:xfrm>
            <a:off x="885675" y="1539249"/>
            <a:ext cx="276003" cy="357300"/>
            <a:chOff x="-50469125" y="3183175"/>
            <a:chExt cx="233150" cy="301825"/>
          </a:xfrm>
        </p:grpSpPr>
        <p:sp>
          <p:nvSpPr>
            <p:cNvPr id="11300" name="Google Shape;11300;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3" name="Google Shape;11303;p83"/>
          <p:cNvGrpSpPr/>
          <p:nvPr/>
        </p:nvGrpSpPr>
        <p:grpSpPr>
          <a:xfrm>
            <a:off x="845574" y="1974651"/>
            <a:ext cx="356205" cy="355288"/>
            <a:chOff x="-50504575" y="3550975"/>
            <a:chExt cx="300900" cy="300125"/>
          </a:xfrm>
        </p:grpSpPr>
        <p:sp>
          <p:nvSpPr>
            <p:cNvPr id="11304" name="Google Shape;11304;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8" name="Google Shape;11308;p83"/>
          <p:cNvGrpSpPr/>
          <p:nvPr/>
        </p:nvGrpSpPr>
        <p:grpSpPr>
          <a:xfrm>
            <a:off x="845574" y="2412893"/>
            <a:ext cx="356205" cy="354341"/>
            <a:chOff x="-50503000" y="3921175"/>
            <a:chExt cx="300900" cy="299325"/>
          </a:xfrm>
        </p:grpSpPr>
        <p:sp>
          <p:nvSpPr>
            <p:cNvPr id="11309" name="Google Shape;11309;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4" name="Google Shape;11314;p83"/>
          <p:cNvGrpSpPr/>
          <p:nvPr/>
        </p:nvGrpSpPr>
        <p:grpSpPr>
          <a:xfrm>
            <a:off x="3049627" y="1558811"/>
            <a:ext cx="355258" cy="356205"/>
            <a:chOff x="-48630025" y="3199700"/>
            <a:chExt cx="300100" cy="300900"/>
          </a:xfrm>
        </p:grpSpPr>
        <p:sp>
          <p:nvSpPr>
            <p:cNvPr id="11315" name="Google Shape;11315;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8" name="Google Shape;11318;p83"/>
          <p:cNvGrpSpPr/>
          <p:nvPr/>
        </p:nvGrpSpPr>
        <p:grpSpPr>
          <a:xfrm>
            <a:off x="3049627" y="1996107"/>
            <a:ext cx="355258" cy="355258"/>
            <a:chOff x="-48630025" y="3569100"/>
            <a:chExt cx="300100" cy="300100"/>
          </a:xfrm>
        </p:grpSpPr>
        <p:sp>
          <p:nvSpPr>
            <p:cNvPr id="11319" name="Google Shape;11319;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9" name="Google Shape;11329;p83"/>
          <p:cNvGrpSpPr/>
          <p:nvPr/>
        </p:nvGrpSpPr>
        <p:grpSpPr>
          <a:xfrm>
            <a:off x="3050101" y="2433403"/>
            <a:ext cx="354311" cy="353394"/>
            <a:chOff x="-48629225" y="3938500"/>
            <a:chExt cx="299300" cy="298525"/>
          </a:xfrm>
        </p:grpSpPr>
        <p:sp>
          <p:nvSpPr>
            <p:cNvPr id="11330" name="Google Shape;11330;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83"/>
          <p:cNvGrpSpPr/>
          <p:nvPr/>
        </p:nvGrpSpPr>
        <p:grpSpPr>
          <a:xfrm>
            <a:off x="1785504" y="2904744"/>
            <a:ext cx="311458" cy="354341"/>
            <a:chOff x="-46762575" y="3200500"/>
            <a:chExt cx="263100" cy="299325"/>
          </a:xfrm>
        </p:grpSpPr>
        <p:sp>
          <p:nvSpPr>
            <p:cNvPr id="11335" name="Google Shape;11335;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83"/>
          <p:cNvGrpSpPr/>
          <p:nvPr/>
        </p:nvGrpSpPr>
        <p:grpSpPr>
          <a:xfrm>
            <a:off x="1763589" y="3363466"/>
            <a:ext cx="355288" cy="312375"/>
            <a:chOff x="-46779900" y="3588000"/>
            <a:chExt cx="300125" cy="263875"/>
          </a:xfrm>
        </p:grpSpPr>
        <p:sp>
          <p:nvSpPr>
            <p:cNvPr id="11341" name="Google Shape;11341;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5" name="Google Shape;11345;p83"/>
          <p:cNvGrpSpPr/>
          <p:nvPr/>
        </p:nvGrpSpPr>
        <p:grpSpPr>
          <a:xfrm>
            <a:off x="1764062" y="3778388"/>
            <a:ext cx="354341" cy="353394"/>
            <a:chOff x="-46779100" y="3938500"/>
            <a:chExt cx="299325" cy="298525"/>
          </a:xfrm>
        </p:grpSpPr>
        <p:sp>
          <p:nvSpPr>
            <p:cNvPr id="11346" name="Google Shape;11346;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8" name="Google Shape;11348;p83"/>
          <p:cNvGrpSpPr/>
          <p:nvPr/>
        </p:nvGrpSpPr>
        <p:grpSpPr>
          <a:xfrm>
            <a:off x="3971800" y="2911255"/>
            <a:ext cx="355258" cy="355288"/>
            <a:chOff x="-44924250" y="3206000"/>
            <a:chExt cx="300100" cy="300125"/>
          </a:xfrm>
        </p:grpSpPr>
        <p:sp>
          <p:nvSpPr>
            <p:cNvPr id="11349" name="Google Shape;11349;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4" name="Google Shape;11354;p83"/>
          <p:cNvGrpSpPr/>
          <p:nvPr/>
        </p:nvGrpSpPr>
        <p:grpSpPr>
          <a:xfrm>
            <a:off x="1286286" y="1539249"/>
            <a:ext cx="355258" cy="355258"/>
            <a:chOff x="-50134375" y="3183175"/>
            <a:chExt cx="300100" cy="300100"/>
          </a:xfrm>
        </p:grpSpPr>
        <p:sp>
          <p:nvSpPr>
            <p:cNvPr id="11355" name="Google Shape;11355;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83"/>
          <p:cNvGrpSpPr/>
          <p:nvPr/>
        </p:nvGrpSpPr>
        <p:grpSpPr>
          <a:xfrm>
            <a:off x="1286286" y="1974651"/>
            <a:ext cx="355258" cy="355288"/>
            <a:chOff x="-50134375" y="3550975"/>
            <a:chExt cx="300100" cy="300125"/>
          </a:xfrm>
        </p:grpSpPr>
        <p:sp>
          <p:nvSpPr>
            <p:cNvPr id="11366" name="Google Shape;11366;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8" name="Google Shape;11368;p83"/>
          <p:cNvGrpSpPr/>
          <p:nvPr/>
        </p:nvGrpSpPr>
        <p:grpSpPr>
          <a:xfrm>
            <a:off x="1286286" y="2412183"/>
            <a:ext cx="355258" cy="355051"/>
            <a:chOff x="-50134375" y="3920575"/>
            <a:chExt cx="300100" cy="299925"/>
          </a:xfrm>
        </p:grpSpPr>
        <p:sp>
          <p:nvSpPr>
            <p:cNvPr id="11369" name="Google Shape;11369;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2" name="Google Shape;11372;p83"/>
          <p:cNvGrpSpPr/>
          <p:nvPr/>
        </p:nvGrpSpPr>
        <p:grpSpPr>
          <a:xfrm>
            <a:off x="3497010" y="1559758"/>
            <a:ext cx="357123" cy="355258"/>
            <a:chOff x="-48262200" y="3200500"/>
            <a:chExt cx="301675" cy="300100"/>
          </a:xfrm>
        </p:grpSpPr>
        <p:sp>
          <p:nvSpPr>
            <p:cNvPr id="11373" name="Google Shape;11373;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2" name="Google Shape;11382;p83"/>
          <p:cNvGrpSpPr/>
          <p:nvPr/>
        </p:nvGrpSpPr>
        <p:grpSpPr>
          <a:xfrm>
            <a:off x="3526383" y="1996847"/>
            <a:ext cx="298377" cy="354519"/>
            <a:chOff x="-48233050" y="3569725"/>
            <a:chExt cx="252050" cy="299475"/>
          </a:xfrm>
        </p:grpSpPr>
        <p:sp>
          <p:nvSpPr>
            <p:cNvPr id="11383" name="Google Shape;11383;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6" name="Google Shape;11386;p83"/>
          <p:cNvGrpSpPr/>
          <p:nvPr/>
        </p:nvGrpSpPr>
        <p:grpSpPr>
          <a:xfrm>
            <a:off x="3550148" y="2430591"/>
            <a:ext cx="250847" cy="358070"/>
            <a:chOff x="-48216525" y="3936125"/>
            <a:chExt cx="211900" cy="302475"/>
          </a:xfrm>
        </p:grpSpPr>
        <p:sp>
          <p:nvSpPr>
            <p:cNvPr id="11387" name="Google Shape;11387;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1" name="Google Shape;11391;p83"/>
          <p:cNvGrpSpPr/>
          <p:nvPr/>
        </p:nvGrpSpPr>
        <p:grpSpPr>
          <a:xfrm>
            <a:off x="2205866" y="2905661"/>
            <a:ext cx="355258" cy="355288"/>
            <a:chOff x="-46410500" y="3201275"/>
            <a:chExt cx="300100" cy="300125"/>
          </a:xfrm>
        </p:grpSpPr>
        <p:sp>
          <p:nvSpPr>
            <p:cNvPr id="11392" name="Google Shape;11392;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7" name="Google Shape;11397;p83"/>
          <p:cNvGrpSpPr/>
          <p:nvPr/>
        </p:nvGrpSpPr>
        <p:grpSpPr>
          <a:xfrm>
            <a:off x="2205866" y="3341092"/>
            <a:ext cx="355258" cy="356205"/>
            <a:chOff x="-46409700" y="3569100"/>
            <a:chExt cx="300100" cy="300900"/>
          </a:xfrm>
        </p:grpSpPr>
        <p:sp>
          <p:nvSpPr>
            <p:cNvPr id="11398" name="Google Shape;11398;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3" name="Google Shape;11403;p83"/>
          <p:cNvGrpSpPr/>
          <p:nvPr/>
        </p:nvGrpSpPr>
        <p:grpSpPr>
          <a:xfrm>
            <a:off x="2193747" y="3776524"/>
            <a:ext cx="379497" cy="358070"/>
            <a:chOff x="-46422300" y="3936925"/>
            <a:chExt cx="320575" cy="302475"/>
          </a:xfrm>
        </p:grpSpPr>
        <p:sp>
          <p:nvSpPr>
            <p:cNvPr id="11404" name="Google Shape;11404;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6" name="Google Shape;11406;p83"/>
          <p:cNvGrpSpPr/>
          <p:nvPr/>
        </p:nvGrpSpPr>
        <p:grpSpPr>
          <a:xfrm>
            <a:off x="3971326" y="3330852"/>
            <a:ext cx="356205" cy="355258"/>
            <a:chOff x="-44914800" y="3560450"/>
            <a:chExt cx="300900" cy="300100"/>
          </a:xfrm>
        </p:grpSpPr>
        <p:sp>
          <p:nvSpPr>
            <p:cNvPr id="11407" name="Google Shape;11407;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2" name="Google Shape;11412;p83"/>
          <p:cNvGrpSpPr/>
          <p:nvPr/>
        </p:nvGrpSpPr>
        <p:grpSpPr>
          <a:xfrm>
            <a:off x="1726378" y="1539486"/>
            <a:ext cx="354311" cy="354104"/>
            <a:chOff x="-49764975" y="3183375"/>
            <a:chExt cx="299300" cy="299125"/>
          </a:xfrm>
        </p:grpSpPr>
        <p:sp>
          <p:nvSpPr>
            <p:cNvPr id="11413" name="Google Shape;11413;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2" name="Google Shape;11422;p83"/>
          <p:cNvGrpSpPr/>
          <p:nvPr/>
        </p:nvGrpSpPr>
        <p:grpSpPr>
          <a:xfrm>
            <a:off x="1726378" y="1974947"/>
            <a:ext cx="354311" cy="355909"/>
            <a:chOff x="-49764975" y="3551225"/>
            <a:chExt cx="299300" cy="300650"/>
          </a:xfrm>
        </p:grpSpPr>
        <p:sp>
          <p:nvSpPr>
            <p:cNvPr id="11423" name="Google Shape;11423;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83"/>
          <p:cNvGrpSpPr/>
          <p:nvPr/>
        </p:nvGrpSpPr>
        <p:grpSpPr>
          <a:xfrm>
            <a:off x="1724040" y="2411710"/>
            <a:ext cx="358987" cy="355525"/>
            <a:chOff x="-49766550" y="3920175"/>
            <a:chExt cx="303250" cy="300325"/>
          </a:xfrm>
        </p:grpSpPr>
        <p:sp>
          <p:nvSpPr>
            <p:cNvPr id="11435" name="Google Shape;11435;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9" name="Google Shape;11439;p83"/>
          <p:cNvGrpSpPr/>
          <p:nvPr/>
        </p:nvGrpSpPr>
        <p:grpSpPr>
          <a:xfrm>
            <a:off x="3939571" y="1559758"/>
            <a:ext cx="357123" cy="354341"/>
            <a:chOff x="-47892800" y="3200500"/>
            <a:chExt cx="301675" cy="299325"/>
          </a:xfrm>
        </p:grpSpPr>
        <p:sp>
          <p:nvSpPr>
            <p:cNvPr id="11440" name="Google Shape;11440;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6" name="Google Shape;11446;p83"/>
          <p:cNvGrpSpPr/>
          <p:nvPr/>
        </p:nvGrpSpPr>
        <p:grpSpPr>
          <a:xfrm>
            <a:off x="4003437" y="1996107"/>
            <a:ext cx="229391" cy="355258"/>
            <a:chOff x="-47839250" y="3569100"/>
            <a:chExt cx="193775" cy="300100"/>
          </a:xfrm>
        </p:grpSpPr>
        <p:sp>
          <p:nvSpPr>
            <p:cNvPr id="11447" name="Google Shape;11447;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3" name="Google Shape;11453;p83"/>
          <p:cNvGrpSpPr/>
          <p:nvPr/>
        </p:nvGrpSpPr>
        <p:grpSpPr>
          <a:xfrm>
            <a:off x="3940503" y="2432456"/>
            <a:ext cx="355258" cy="356205"/>
            <a:chOff x="-47892800" y="3937700"/>
            <a:chExt cx="300100" cy="300900"/>
          </a:xfrm>
        </p:grpSpPr>
        <p:sp>
          <p:nvSpPr>
            <p:cNvPr id="11454" name="Google Shape;11454;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2" name="Google Shape;11462;p83"/>
          <p:cNvGrpSpPr/>
          <p:nvPr/>
        </p:nvGrpSpPr>
        <p:grpSpPr>
          <a:xfrm>
            <a:off x="2645798" y="2926170"/>
            <a:ext cx="355258" cy="311458"/>
            <a:chOff x="-46042675" y="3218600"/>
            <a:chExt cx="300100" cy="263100"/>
          </a:xfrm>
        </p:grpSpPr>
        <p:sp>
          <p:nvSpPr>
            <p:cNvPr id="11463" name="Google Shape;11463;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9" name="Google Shape;11469;p83"/>
          <p:cNvGrpSpPr/>
          <p:nvPr/>
        </p:nvGrpSpPr>
        <p:grpSpPr>
          <a:xfrm>
            <a:off x="2645798" y="3340619"/>
            <a:ext cx="355258" cy="323118"/>
            <a:chOff x="-46042675" y="3568700"/>
            <a:chExt cx="300100" cy="272950"/>
          </a:xfrm>
        </p:grpSpPr>
        <p:sp>
          <p:nvSpPr>
            <p:cNvPr id="11470" name="Google Shape;11470;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4" name="Google Shape;11474;p83"/>
          <p:cNvGrpSpPr/>
          <p:nvPr/>
        </p:nvGrpSpPr>
        <p:grpSpPr>
          <a:xfrm>
            <a:off x="2687749" y="3777589"/>
            <a:ext cx="271357" cy="356057"/>
            <a:chOff x="-46007225" y="3937825"/>
            <a:chExt cx="229225" cy="300775"/>
          </a:xfrm>
        </p:grpSpPr>
        <p:sp>
          <p:nvSpPr>
            <p:cNvPr id="11475" name="Google Shape;11475;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5" name="Google Shape;11485;p83"/>
          <p:cNvGrpSpPr/>
          <p:nvPr/>
        </p:nvGrpSpPr>
        <p:grpSpPr>
          <a:xfrm>
            <a:off x="3993241" y="3767675"/>
            <a:ext cx="312375" cy="357596"/>
            <a:chOff x="-44895900" y="3929450"/>
            <a:chExt cx="263875" cy="302075"/>
          </a:xfrm>
        </p:grpSpPr>
        <p:sp>
          <p:nvSpPr>
            <p:cNvPr id="11486" name="Google Shape;11486;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2" name="Google Shape;11492;p83"/>
          <p:cNvGrpSpPr/>
          <p:nvPr/>
        </p:nvGrpSpPr>
        <p:grpSpPr>
          <a:xfrm>
            <a:off x="2167060" y="1550436"/>
            <a:ext cx="356205" cy="332885"/>
            <a:chOff x="-49397175" y="3192625"/>
            <a:chExt cx="300900" cy="281200"/>
          </a:xfrm>
        </p:grpSpPr>
        <p:sp>
          <p:nvSpPr>
            <p:cNvPr id="11493" name="Google Shape;11493;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0" name="Google Shape;11500;p83"/>
          <p:cNvGrpSpPr/>
          <p:nvPr/>
        </p:nvGrpSpPr>
        <p:grpSpPr>
          <a:xfrm>
            <a:off x="2193163" y="1974651"/>
            <a:ext cx="304000" cy="356205"/>
            <a:chOff x="-49375900" y="3550975"/>
            <a:chExt cx="256800" cy="300900"/>
          </a:xfrm>
        </p:grpSpPr>
        <p:sp>
          <p:nvSpPr>
            <p:cNvPr id="11501" name="Google Shape;11501;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2" name="Google Shape;11512;p83"/>
          <p:cNvGrpSpPr/>
          <p:nvPr/>
        </p:nvGrpSpPr>
        <p:grpSpPr>
          <a:xfrm>
            <a:off x="2188516" y="2411946"/>
            <a:ext cx="313293" cy="356205"/>
            <a:chOff x="-49378250" y="3920375"/>
            <a:chExt cx="264650" cy="300900"/>
          </a:xfrm>
        </p:grpSpPr>
        <p:sp>
          <p:nvSpPr>
            <p:cNvPr id="11513" name="Google Shape;11513;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0" name="Google Shape;11520;p83"/>
          <p:cNvGrpSpPr/>
          <p:nvPr/>
        </p:nvGrpSpPr>
        <p:grpSpPr>
          <a:xfrm>
            <a:off x="907504" y="2904744"/>
            <a:ext cx="312375" cy="357123"/>
            <a:chOff x="-47505300" y="3200500"/>
            <a:chExt cx="263875" cy="301675"/>
          </a:xfrm>
        </p:grpSpPr>
        <p:sp>
          <p:nvSpPr>
            <p:cNvPr id="11521" name="Google Shape;11521;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4" name="Google Shape;11534;p83"/>
          <p:cNvGrpSpPr/>
          <p:nvPr/>
        </p:nvGrpSpPr>
        <p:grpSpPr>
          <a:xfrm>
            <a:off x="885604" y="3341092"/>
            <a:ext cx="356176" cy="355051"/>
            <a:chOff x="-47524975" y="3569100"/>
            <a:chExt cx="300875" cy="299925"/>
          </a:xfrm>
        </p:grpSpPr>
        <p:sp>
          <p:nvSpPr>
            <p:cNvPr id="11535" name="Google Shape;11535;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0" name="Google Shape;11540;p83"/>
          <p:cNvGrpSpPr/>
          <p:nvPr/>
        </p:nvGrpSpPr>
        <p:grpSpPr>
          <a:xfrm>
            <a:off x="886062" y="3820354"/>
            <a:ext cx="355258" cy="270410"/>
            <a:chOff x="-47523400" y="3973950"/>
            <a:chExt cx="300100" cy="228425"/>
          </a:xfrm>
        </p:grpSpPr>
        <p:sp>
          <p:nvSpPr>
            <p:cNvPr id="11541" name="Google Shape;11541;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6" name="Google Shape;11546;p83"/>
          <p:cNvGrpSpPr/>
          <p:nvPr/>
        </p:nvGrpSpPr>
        <p:grpSpPr>
          <a:xfrm>
            <a:off x="3091183" y="2903353"/>
            <a:ext cx="354341" cy="357596"/>
            <a:chOff x="-45673275" y="3199325"/>
            <a:chExt cx="299325" cy="302075"/>
          </a:xfrm>
        </p:grpSpPr>
        <p:sp>
          <p:nvSpPr>
            <p:cNvPr id="11547" name="Google Shape;11547;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0" name="Google Shape;11550;p83"/>
          <p:cNvGrpSpPr/>
          <p:nvPr/>
        </p:nvGrpSpPr>
        <p:grpSpPr>
          <a:xfrm>
            <a:off x="3090251" y="3361602"/>
            <a:ext cx="356205" cy="314240"/>
            <a:chOff x="-45674075" y="3586425"/>
            <a:chExt cx="300900" cy="265450"/>
          </a:xfrm>
        </p:grpSpPr>
        <p:sp>
          <p:nvSpPr>
            <p:cNvPr id="11551" name="Google Shape;11551;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3" name="Google Shape;11553;p83"/>
          <p:cNvGrpSpPr/>
          <p:nvPr/>
        </p:nvGrpSpPr>
        <p:grpSpPr>
          <a:xfrm>
            <a:off x="3091183" y="3777441"/>
            <a:ext cx="354341" cy="356205"/>
            <a:chOff x="-45673275" y="3937700"/>
            <a:chExt cx="299325" cy="300900"/>
          </a:xfrm>
        </p:grpSpPr>
        <p:sp>
          <p:nvSpPr>
            <p:cNvPr id="11554" name="Google Shape;11554;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0" name="Google Shape;11560;p83"/>
          <p:cNvGrpSpPr/>
          <p:nvPr/>
        </p:nvGrpSpPr>
        <p:grpSpPr>
          <a:xfrm>
            <a:off x="2205349" y="4270225"/>
            <a:ext cx="356205" cy="356205"/>
            <a:chOff x="-44512325" y="3176075"/>
            <a:chExt cx="300900" cy="300900"/>
          </a:xfrm>
        </p:grpSpPr>
        <p:sp>
          <p:nvSpPr>
            <p:cNvPr id="11561" name="Google Shape;11561;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4" name="Google Shape;11564;p83"/>
          <p:cNvGrpSpPr/>
          <p:nvPr/>
        </p:nvGrpSpPr>
        <p:grpSpPr>
          <a:xfrm>
            <a:off x="2608689" y="1539249"/>
            <a:ext cx="354341" cy="354341"/>
            <a:chOff x="-49027775" y="3183175"/>
            <a:chExt cx="299325" cy="299325"/>
          </a:xfrm>
        </p:grpSpPr>
        <p:sp>
          <p:nvSpPr>
            <p:cNvPr id="11565" name="Google Shape;11565;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9" name="Google Shape;11569;p83"/>
          <p:cNvGrpSpPr/>
          <p:nvPr/>
        </p:nvGrpSpPr>
        <p:grpSpPr>
          <a:xfrm>
            <a:off x="2608230" y="1974651"/>
            <a:ext cx="355258" cy="357152"/>
            <a:chOff x="-49027775" y="3550975"/>
            <a:chExt cx="300100" cy="301700"/>
          </a:xfrm>
        </p:grpSpPr>
        <p:sp>
          <p:nvSpPr>
            <p:cNvPr id="11570" name="Google Shape;11570;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0" name="Google Shape;11580;p83"/>
          <p:cNvGrpSpPr/>
          <p:nvPr/>
        </p:nvGrpSpPr>
        <p:grpSpPr>
          <a:xfrm>
            <a:off x="2606306" y="2411710"/>
            <a:ext cx="359106" cy="355525"/>
            <a:chOff x="-49031025" y="3920175"/>
            <a:chExt cx="303350" cy="300325"/>
          </a:xfrm>
        </p:grpSpPr>
        <p:sp>
          <p:nvSpPr>
            <p:cNvPr id="11581" name="Google Shape;11581;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7" name="Google Shape;11587;p83"/>
          <p:cNvGrpSpPr/>
          <p:nvPr/>
        </p:nvGrpSpPr>
        <p:grpSpPr>
          <a:xfrm>
            <a:off x="1322411" y="2904744"/>
            <a:ext cx="356176" cy="354341"/>
            <a:chOff x="-47155575" y="3200500"/>
            <a:chExt cx="300875" cy="299325"/>
          </a:xfrm>
        </p:grpSpPr>
        <p:sp>
          <p:nvSpPr>
            <p:cNvPr id="11588" name="Google Shape;11588;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4" name="Google Shape;11594;p83"/>
          <p:cNvGrpSpPr/>
          <p:nvPr/>
        </p:nvGrpSpPr>
        <p:grpSpPr>
          <a:xfrm>
            <a:off x="1322870" y="3341092"/>
            <a:ext cx="355258" cy="355258"/>
            <a:chOff x="-47154800" y="3569100"/>
            <a:chExt cx="300100" cy="300100"/>
          </a:xfrm>
        </p:grpSpPr>
        <p:sp>
          <p:nvSpPr>
            <p:cNvPr id="11595" name="Google Shape;11595;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1" name="Google Shape;11601;p83"/>
          <p:cNvGrpSpPr/>
          <p:nvPr/>
        </p:nvGrpSpPr>
        <p:grpSpPr>
          <a:xfrm>
            <a:off x="1323343" y="3779305"/>
            <a:ext cx="354311" cy="353423"/>
            <a:chOff x="-47154000" y="3939275"/>
            <a:chExt cx="299300" cy="298550"/>
          </a:xfrm>
        </p:grpSpPr>
        <p:sp>
          <p:nvSpPr>
            <p:cNvPr id="11602" name="Google Shape;11602;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6" name="Google Shape;11606;p83"/>
          <p:cNvGrpSpPr/>
          <p:nvPr/>
        </p:nvGrpSpPr>
        <p:grpSpPr>
          <a:xfrm>
            <a:off x="3548633" y="2904744"/>
            <a:ext cx="312375" cy="354341"/>
            <a:chOff x="-45286550" y="3200500"/>
            <a:chExt cx="263875" cy="299325"/>
          </a:xfrm>
        </p:grpSpPr>
        <p:sp>
          <p:nvSpPr>
            <p:cNvPr id="11607" name="Google Shape;11607;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0" name="Google Shape;11610;p83"/>
          <p:cNvGrpSpPr/>
          <p:nvPr/>
        </p:nvGrpSpPr>
        <p:grpSpPr>
          <a:xfrm>
            <a:off x="3548633" y="3342039"/>
            <a:ext cx="312375" cy="354311"/>
            <a:chOff x="-45286550" y="3569900"/>
            <a:chExt cx="263875" cy="299300"/>
          </a:xfrm>
        </p:grpSpPr>
        <p:sp>
          <p:nvSpPr>
            <p:cNvPr id="11611" name="Google Shape;11611;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7" name="Google Shape;11617;p83"/>
          <p:cNvGrpSpPr/>
          <p:nvPr/>
        </p:nvGrpSpPr>
        <p:grpSpPr>
          <a:xfrm>
            <a:off x="3559820" y="3778388"/>
            <a:ext cx="290001" cy="355258"/>
            <a:chOff x="-45277900" y="3938500"/>
            <a:chExt cx="244975" cy="300100"/>
          </a:xfrm>
        </p:grpSpPr>
        <p:sp>
          <p:nvSpPr>
            <p:cNvPr id="11618" name="Google Shape;11618;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2" name="Google Shape;11622;p83"/>
          <p:cNvGrpSpPr/>
          <p:nvPr/>
        </p:nvGrpSpPr>
        <p:grpSpPr>
          <a:xfrm>
            <a:off x="2645769" y="4247490"/>
            <a:ext cx="355258" cy="355258"/>
            <a:chOff x="-44502875" y="3576975"/>
            <a:chExt cx="300100" cy="300100"/>
          </a:xfrm>
        </p:grpSpPr>
        <p:sp>
          <p:nvSpPr>
            <p:cNvPr id="11623" name="Google Shape;11623;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6" name="Google Shape;11626;p83"/>
          <p:cNvGrpSpPr/>
          <p:nvPr/>
        </p:nvGrpSpPr>
        <p:grpSpPr>
          <a:xfrm>
            <a:off x="4858968" y="1532275"/>
            <a:ext cx="356221" cy="354973"/>
            <a:chOff x="-13947000" y="3212800"/>
            <a:chExt cx="353675" cy="352400"/>
          </a:xfrm>
        </p:grpSpPr>
        <p:sp>
          <p:nvSpPr>
            <p:cNvPr id="11627" name="Google Shape;11627;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9" name="Google Shape;11629;p83"/>
          <p:cNvGrpSpPr/>
          <p:nvPr/>
        </p:nvGrpSpPr>
        <p:grpSpPr>
          <a:xfrm>
            <a:off x="4858981" y="1973145"/>
            <a:ext cx="356196" cy="354670"/>
            <a:chOff x="-13946200" y="3647075"/>
            <a:chExt cx="353650" cy="352100"/>
          </a:xfrm>
        </p:grpSpPr>
        <p:sp>
          <p:nvSpPr>
            <p:cNvPr id="11630" name="Google Shape;11630;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6" name="Google Shape;11636;p83"/>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7" name="Google Shape;11637;p83"/>
          <p:cNvGrpSpPr/>
          <p:nvPr/>
        </p:nvGrpSpPr>
        <p:grpSpPr>
          <a:xfrm>
            <a:off x="6642374" y="1532628"/>
            <a:ext cx="357002" cy="354267"/>
            <a:chOff x="-12163025" y="3214275"/>
            <a:chExt cx="354450" cy="351700"/>
          </a:xfrm>
        </p:grpSpPr>
        <p:sp>
          <p:nvSpPr>
            <p:cNvPr id="11638" name="Google Shape;11638;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1" name="Google Shape;11641;p83"/>
          <p:cNvGrpSpPr/>
          <p:nvPr/>
        </p:nvGrpSpPr>
        <p:grpSpPr>
          <a:xfrm>
            <a:off x="6643154" y="1972365"/>
            <a:ext cx="355441" cy="356232"/>
            <a:chOff x="-12160675" y="3647875"/>
            <a:chExt cx="352900" cy="353650"/>
          </a:xfrm>
        </p:grpSpPr>
        <p:sp>
          <p:nvSpPr>
            <p:cNvPr id="11642" name="Google Shape;11642;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9" name="Google Shape;11649;p83"/>
          <p:cNvGrpSpPr/>
          <p:nvPr/>
        </p:nvGrpSpPr>
        <p:grpSpPr>
          <a:xfrm>
            <a:off x="6653870" y="2416821"/>
            <a:ext cx="354635" cy="356232"/>
            <a:chOff x="-12160675" y="4081850"/>
            <a:chExt cx="352100" cy="353650"/>
          </a:xfrm>
        </p:grpSpPr>
        <p:sp>
          <p:nvSpPr>
            <p:cNvPr id="11650" name="Google Shape;11650;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6" name="Google Shape;11656;p83"/>
          <p:cNvGrpSpPr/>
          <p:nvPr/>
        </p:nvGrpSpPr>
        <p:grpSpPr>
          <a:xfrm>
            <a:off x="4858836" y="2891264"/>
            <a:ext cx="355416" cy="355652"/>
            <a:chOff x="-10391650" y="3180600"/>
            <a:chExt cx="352875" cy="353075"/>
          </a:xfrm>
        </p:grpSpPr>
        <p:sp>
          <p:nvSpPr>
            <p:cNvPr id="11657" name="Google Shape;11657;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3" name="Google Shape;11663;p83"/>
          <p:cNvGrpSpPr/>
          <p:nvPr/>
        </p:nvGrpSpPr>
        <p:grpSpPr>
          <a:xfrm>
            <a:off x="4858835" y="3368062"/>
            <a:ext cx="354635" cy="353890"/>
            <a:chOff x="-10390875" y="3616350"/>
            <a:chExt cx="352100" cy="351325"/>
          </a:xfrm>
        </p:grpSpPr>
        <p:sp>
          <p:nvSpPr>
            <p:cNvPr id="11664" name="Google Shape;11664;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7" name="Google Shape;11667;p83"/>
          <p:cNvGrpSpPr/>
          <p:nvPr/>
        </p:nvGrpSpPr>
        <p:grpSpPr>
          <a:xfrm>
            <a:off x="7525810" y="2892727"/>
            <a:ext cx="312585" cy="354670"/>
            <a:chOff x="-10370400" y="4049550"/>
            <a:chExt cx="310350" cy="352100"/>
          </a:xfrm>
        </p:grpSpPr>
        <p:sp>
          <p:nvSpPr>
            <p:cNvPr id="11668" name="Google Shape;11668;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3" name="Google Shape;11673;p83"/>
          <p:cNvGrpSpPr/>
          <p:nvPr/>
        </p:nvGrpSpPr>
        <p:grpSpPr>
          <a:xfrm>
            <a:off x="6630066" y="2891668"/>
            <a:ext cx="379236" cy="354847"/>
            <a:chOff x="-8674650" y="3210975"/>
            <a:chExt cx="376525" cy="352275"/>
          </a:xfrm>
        </p:grpSpPr>
        <p:sp>
          <p:nvSpPr>
            <p:cNvPr id="11674" name="Google Shape;11674;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0" name="Google Shape;11680;p83"/>
          <p:cNvGrpSpPr/>
          <p:nvPr/>
        </p:nvGrpSpPr>
        <p:grpSpPr>
          <a:xfrm>
            <a:off x="5301563" y="1531633"/>
            <a:ext cx="356221" cy="356257"/>
            <a:chOff x="-13512225" y="3211525"/>
            <a:chExt cx="353675" cy="353675"/>
          </a:xfrm>
        </p:grpSpPr>
        <p:sp>
          <p:nvSpPr>
            <p:cNvPr id="11681" name="Google Shape;11681;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6" name="Google Shape;11686;p83"/>
          <p:cNvGrpSpPr/>
          <p:nvPr/>
        </p:nvGrpSpPr>
        <p:grpSpPr>
          <a:xfrm>
            <a:off x="5301563" y="1973145"/>
            <a:ext cx="356221" cy="354670"/>
            <a:chOff x="-13512225" y="3647075"/>
            <a:chExt cx="353675" cy="352100"/>
          </a:xfrm>
        </p:grpSpPr>
        <p:sp>
          <p:nvSpPr>
            <p:cNvPr id="11687" name="Google Shape;11687;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7" name="Google Shape;11697;p83"/>
          <p:cNvGrpSpPr/>
          <p:nvPr/>
        </p:nvGrpSpPr>
        <p:grpSpPr>
          <a:xfrm>
            <a:off x="5311876" y="2417211"/>
            <a:ext cx="356221" cy="355451"/>
            <a:chOff x="-13512225" y="4080275"/>
            <a:chExt cx="353675" cy="352875"/>
          </a:xfrm>
        </p:grpSpPr>
        <p:sp>
          <p:nvSpPr>
            <p:cNvPr id="11698" name="Google Shape;11698;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9" name="Google Shape;11709;p83"/>
          <p:cNvGrpSpPr/>
          <p:nvPr/>
        </p:nvGrpSpPr>
        <p:grpSpPr>
          <a:xfrm>
            <a:off x="7084956" y="1564572"/>
            <a:ext cx="356196" cy="290379"/>
            <a:chOff x="-11728250" y="3245400"/>
            <a:chExt cx="353650" cy="288275"/>
          </a:xfrm>
        </p:grpSpPr>
        <p:sp>
          <p:nvSpPr>
            <p:cNvPr id="11710" name="Google Shape;11710;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15" name="Google Shape;11715;p83"/>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6" name="Google Shape;11716;p83"/>
          <p:cNvGrpSpPr/>
          <p:nvPr/>
        </p:nvGrpSpPr>
        <p:grpSpPr>
          <a:xfrm>
            <a:off x="7083760" y="1971660"/>
            <a:ext cx="358588" cy="357642"/>
            <a:chOff x="-11729050" y="3646475"/>
            <a:chExt cx="356025" cy="355050"/>
          </a:xfrm>
        </p:grpSpPr>
        <p:sp>
          <p:nvSpPr>
            <p:cNvPr id="11717" name="Google Shape;11717;p83"/>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3"/>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3"/>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3"/>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3"/>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83"/>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83"/>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3"/>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3"/>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83"/>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83"/>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8" name="Google Shape;11728;p83"/>
          <p:cNvGrpSpPr/>
          <p:nvPr/>
        </p:nvGrpSpPr>
        <p:grpSpPr>
          <a:xfrm>
            <a:off x="7117464" y="2417211"/>
            <a:ext cx="311804" cy="355451"/>
            <a:chOff x="-11703850" y="4081850"/>
            <a:chExt cx="309575" cy="352875"/>
          </a:xfrm>
        </p:grpSpPr>
        <p:sp>
          <p:nvSpPr>
            <p:cNvPr id="11729" name="Google Shape;11729;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7" name="Google Shape;11737;p83"/>
          <p:cNvGrpSpPr/>
          <p:nvPr/>
        </p:nvGrpSpPr>
        <p:grpSpPr>
          <a:xfrm>
            <a:off x="5306120" y="2891364"/>
            <a:ext cx="357002" cy="355451"/>
            <a:chOff x="-9958475" y="3180025"/>
            <a:chExt cx="354450" cy="352875"/>
          </a:xfrm>
        </p:grpSpPr>
        <p:sp>
          <p:nvSpPr>
            <p:cNvPr id="11738" name="Google Shape;11738;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1" name="Google Shape;11741;p83"/>
          <p:cNvGrpSpPr/>
          <p:nvPr/>
        </p:nvGrpSpPr>
        <p:grpSpPr>
          <a:xfrm>
            <a:off x="5315247" y="3367345"/>
            <a:ext cx="337966" cy="355325"/>
            <a:chOff x="-9949025" y="3615575"/>
            <a:chExt cx="335550" cy="352750"/>
          </a:xfrm>
        </p:grpSpPr>
        <p:sp>
          <p:nvSpPr>
            <p:cNvPr id="11742" name="Google Shape;11742;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5" name="Google Shape;11745;p83"/>
          <p:cNvGrpSpPr/>
          <p:nvPr/>
        </p:nvGrpSpPr>
        <p:grpSpPr>
          <a:xfrm>
            <a:off x="7950093" y="2890851"/>
            <a:ext cx="360175" cy="358423"/>
            <a:chOff x="-9961625" y="4048175"/>
            <a:chExt cx="357600" cy="355825"/>
          </a:xfrm>
        </p:grpSpPr>
        <p:sp>
          <p:nvSpPr>
            <p:cNvPr id="11746" name="Google Shape;11746;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2" name="Google Shape;11752;p83"/>
          <p:cNvGrpSpPr/>
          <p:nvPr/>
        </p:nvGrpSpPr>
        <p:grpSpPr>
          <a:xfrm>
            <a:off x="6636814" y="3366363"/>
            <a:ext cx="364959" cy="357289"/>
            <a:chOff x="-8680950" y="3624225"/>
            <a:chExt cx="362350" cy="354700"/>
          </a:xfrm>
        </p:grpSpPr>
        <p:sp>
          <p:nvSpPr>
            <p:cNvPr id="11753" name="Google Shape;11753;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9" name="Google Shape;11759;p83"/>
          <p:cNvGrpSpPr/>
          <p:nvPr/>
        </p:nvGrpSpPr>
        <p:grpSpPr>
          <a:xfrm>
            <a:off x="5773058" y="1532024"/>
            <a:ext cx="313365" cy="355476"/>
            <a:chOff x="-13056975" y="3212300"/>
            <a:chExt cx="311125" cy="352900"/>
          </a:xfrm>
        </p:grpSpPr>
        <p:sp>
          <p:nvSpPr>
            <p:cNvPr id="11760" name="Google Shape;11760;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4" name="Google Shape;11764;p83"/>
          <p:cNvGrpSpPr/>
          <p:nvPr/>
        </p:nvGrpSpPr>
        <p:grpSpPr>
          <a:xfrm>
            <a:off x="5750446" y="1972818"/>
            <a:ext cx="358588" cy="355325"/>
            <a:chOff x="-13077450" y="3647075"/>
            <a:chExt cx="356025" cy="352750"/>
          </a:xfrm>
        </p:grpSpPr>
        <p:sp>
          <p:nvSpPr>
            <p:cNvPr id="11765" name="Google Shape;11765;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8" name="Google Shape;11768;p83"/>
          <p:cNvGrpSpPr/>
          <p:nvPr/>
        </p:nvGrpSpPr>
        <p:grpSpPr>
          <a:xfrm>
            <a:off x="5761552" y="2416418"/>
            <a:ext cx="357002" cy="357037"/>
            <a:chOff x="-13079025" y="4079475"/>
            <a:chExt cx="354450" cy="354450"/>
          </a:xfrm>
        </p:grpSpPr>
        <p:sp>
          <p:nvSpPr>
            <p:cNvPr id="11769" name="Google Shape;11769;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3" name="Google Shape;11773;p83"/>
          <p:cNvGrpSpPr/>
          <p:nvPr/>
        </p:nvGrpSpPr>
        <p:grpSpPr>
          <a:xfrm>
            <a:off x="7534619" y="1532427"/>
            <a:ext cx="356221" cy="354670"/>
            <a:chOff x="-11292700" y="3213875"/>
            <a:chExt cx="353675" cy="352100"/>
          </a:xfrm>
        </p:grpSpPr>
        <p:sp>
          <p:nvSpPr>
            <p:cNvPr id="11774" name="Google Shape;11774;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1" name="Google Shape;11781;p83"/>
          <p:cNvGrpSpPr/>
          <p:nvPr/>
        </p:nvGrpSpPr>
        <p:grpSpPr>
          <a:xfrm>
            <a:off x="7528677" y="1972365"/>
            <a:ext cx="368106" cy="356232"/>
            <a:chOff x="-11299000" y="3647875"/>
            <a:chExt cx="365475" cy="353650"/>
          </a:xfrm>
        </p:grpSpPr>
        <p:sp>
          <p:nvSpPr>
            <p:cNvPr id="11782" name="Google Shape;11782;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8" name="Google Shape;11788;p83"/>
          <p:cNvGrpSpPr/>
          <p:nvPr/>
        </p:nvGrpSpPr>
        <p:grpSpPr>
          <a:xfrm>
            <a:off x="7544139" y="2428316"/>
            <a:ext cx="357808" cy="333240"/>
            <a:chOff x="-11295075" y="4092875"/>
            <a:chExt cx="355250" cy="330825"/>
          </a:xfrm>
        </p:grpSpPr>
        <p:sp>
          <p:nvSpPr>
            <p:cNvPr id="11789" name="Google Shape;11789;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4" name="Google Shape;11794;p83"/>
          <p:cNvGrpSpPr/>
          <p:nvPr/>
        </p:nvGrpSpPr>
        <p:grpSpPr>
          <a:xfrm>
            <a:off x="5769739" y="2891364"/>
            <a:ext cx="312585" cy="355451"/>
            <a:chOff x="-9500075" y="3180800"/>
            <a:chExt cx="310350" cy="352875"/>
          </a:xfrm>
        </p:grpSpPr>
        <p:sp>
          <p:nvSpPr>
            <p:cNvPr id="11795" name="Google Shape;11795;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4" name="Google Shape;11804;p83"/>
          <p:cNvGrpSpPr/>
          <p:nvPr/>
        </p:nvGrpSpPr>
        <p:grpSpPr>
          <a:xfrm>
            <a:off x="5747530" y="3366879"/>
            <a:ext cx="356221" cy="356257"/>
            <a:chOff x="-9523700" y="3614000"/>
            <a:chExt cx="353675" cy="353675"/>
          </a:xfrm>
        </p:grpSpPr>
        <p:sp>
          <p:nvSpPr>
            <p:cNvPr id="11805" name="Google Shape;11805;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4" name="Google Shape;11814;p83"/>
          <p:cNvGrpSpPr/>
          <p:nvPr/>
        </p:nvGrpSpPr>
        <p:grpSpPr>
          <a:xfrm>
            <a:off x="7532481" y="3389521"/>
            <a:ext cx="356221" cy="354670"/>
            <a:chOff x="-9523700" y="4049550"/>
            <a:chExt cx="353675" cy="352100"/>
          </a:xfrm>
        </p:grpSpPr>
        <p:sp>
          <p:nvSpPr>
            <p:cNvPr id="11815" name="Google Shape;11815;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2" name="Google Shape;11822;p83"/>
          <p:cNvGrpSpPr/>
          <p:nvPr/>
        </p:nvGrpSpPr>
        <p:grpSpPr>
          <a:xfrm>
            <a:off x="7088596" y="3389494"/>
            <a:ext cx="357002" cy="311029"/>
            <a:chOff x="-8209150" y="3659675"/>
            <a:chExt cx="354450" cy="308775"/>
          </a:xfrm>
        </p:grpSpPr>
        <p:sp>
          <p:nvSpPr>
            <p:cNvPr id="11823" name="Google Shape;11823;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9" name="Google Shape;11829;p83"/>
          <p:cNvGrpSpPr/>
          <p:nvPr/>
        </p:nvGrpSpPr>
        <p:grpSpPr>
          <a:xfrm>
            <a:off x="6191845" y="1532024"/>
            <a:ext cx="356221" cy="355476"/>
            <a:chOff x="-12643475" y="3212300"/>
            <a:chExt cx="353675" cy="352900"/>
          </a:xfrm>
        </p:grpSpPr>
        <p:sp>
          <p:nvSpPr>
            <p:cNvPr id="11830" name="Google Shape;11830;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9" name="Google Shape;11839;p83"/>
          <p:cNvGrpSpPr/>
          <p:nvPr/>
        </p:nvGrpSpPr>
        <p:grpSpPr>
          <a:xfrm>
            <a:off x="6191845" y="1983798"/>
            <a:ext cx="356221" cy="333366"/>
            <a:chOff x="-12643475" y="3657325"/>
            <a:chExt cx="353675" cy="330950"/>
          </a:xfrm>
        </p:grpSpPr>
        <p:sp>
          <p:nvSpPr>
            <p:cNvPr id="11840" name="Google Shape;11840;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6" name="Google Shape;11846;p83"/>
          <p:cNvGrpSpPr/>
          <p:nvPr/>
        </p:nvGrpSpPr>
        <p:grpSpPr>
          <a:xfrm>
            <a:off x="6202157" y="2418407"/>
            <a:ext cx="356221" cy="353059"/>
            <a:chOff x="-12643475" y="4081850"/>
            <a:chExt cx="353675" cy="350500"/>
          </a:xfrm>
        </p:grpSpPr>
        <p:sp>
          <p:nvSpPr>
            <p:cNvPr id="11847" name="Google Shape;11847;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1" name="Google Shape;11851;p83"/>
          <p:cNvGrpSpPr/>
          <p:nvPr/>
        </p:nvGrpSpPr>
        <p:grpSpPr>
          <a:xfrm>
            <a:off x="7974847" y="1532427"/>
            <a:ext cx="355416" cy="354670"/>
            <a:chOff x="-10857925" y="3213875"/>
            <a:chExt cx="352875" cy="352100"/>
          </a:xfrm>
        </p:grpSpPr>
        <p:sp>
          <p:nvSpPr>
            <p:cNvPr id="11852" name="Google Shape;11852;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2" name="Google Shape;11862;p83"/>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3" name="Google Shape;11863;p83"/>
          <p:cNvGrpSpPr/>
          <p:nvPr/>
        </p:nvGrpSpPr>
        <p:grpSpPr>
          <a:xfrm>
            <a:off x="7984757" y="2428316"/>
            <a:ext cx="356221" cy="333240"/>
            <a:chOff x="-10858725" y="4092875"/>
            <a:chExt cx="353675" cy="330825"/>
          </a:xfrm>
        </p:grpSpPr>
        <p:sp>
          <p:nvSpPr>
            <p:cNvPr id="11864" name="Google Shape;11864;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0" name="Google Shape;11870;p83"/>
          <p:cNvGrpSpPr/>
          <p:nvPr/>
        </p:nvGrpSpPr>
        <p:grpSpPr>
          <a:xfrm>
            <a:off x="6191762" y="2891855"/>
            <a:ext cx="356096" cy="354469"/>
            <a:chOff x="-9089725" y="3180200"/>
            <a:chExt cx="353550" cy="351900"/>
          </a:xfrm>
        </p:grpSpPr>
        <p:sp>
          <p:nvSpPr>
            <p:cNvPr id="11871" name="Google Shape;11871;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3" name="Google Shape;11873;p83"/>
          <p:cNvGrpSpPr/>
          <p:nvPr/>
        </p:nvGrpSpPr>
        <p:grpSpPr>
          <a:xfrm>
            <a:off x="6243280" y="3367282"/>
            <a:ext cx="252278" cy="355451"/>
            <a:chOff x="-9039300" y="3614000"/>
            <a:chExt cx="250475" cy="352875"/>
          </a:xfrm>
        </p:grpSpPr>
        <p:sp>
          <p:nvSpPr>
            <p:cNvPr id="11874" name="Google Shape;11874;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6" name="Google Shape;11876;p83"/>
          <p:cNvGrpSpPr/>
          <p:nvPr/>
        </p:nvGrpSpPr>
        <p:grpSpPr>
          <a:xfrm>
            <a:off x="7975246" y="3389521"/>
            <a:ext cx="354635" cy="354670"/>
            <a:chOff x="-9088150" y="4049550"/>
            <a:chExt cx="352100" cy="352100"/>
          </a:xfrm>
        </p:grpSpPr>
        <p:sp>
          <p:nvSpPr>
            <p:cNvPr id="11877" name="Google Shape;11877;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3" name="Google Shape;11883;p83"/>
          <p:cNvGrpSpPr/>
          <p:nvPr/>
        </p:nvGrpSpPr>
        <p:grpSpPr>
          <a:xfrm>
            <a:off x="7109610" y="2891754"/>
            <a:ext cx="315757" cy="354670"/>
            <a:chOff x="-8191825" y="3174500"/>
            <a:chExt cx="313500" cy="352100"/>
          </a:xfrm>
        </p:grpSpPr>
        <p:sp>
          <p:nvSpPr>
            <p:cNvPr id="11884" name="Google Shape;11884;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890"/>
        <p:cNvGrpSpPr/>
        <p:nvPr/>
      </p:nvGrpSpPr>
      <p:grpSpPr>
        <a:xfrm>
          <a:off x="0" y="0"/>
          <a:ext cx="0" cy="0"/>
          <a:chOff x="0" y="0"/>
          <a:chExt cx="0" cy="0"/>
        </a:xfrm>
      </p:grpSpPr>
      <p:sp>
        <p:nvSpPr>
          <p:cNvPr id="11891" name="Google Shape;11891;p8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1892" name="Google Shape;11892;p8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3" name="Google Shape;11893;p84"/>
          <p:cNvGrpSpPr/>
          <p:nvPr/>
        </p:nvGrpSpPr>
        <p:grpSpPr>
          <a:xfrm>
            <a:off x="748855" y="2243507"/>
            <a:ext cx="452798" cy="449473"/>
            <a:chOff x="-21322300" y="3693325"/>
            <a:chExt cx="306400" cy="304150"/>
          </a:xfrm>
        </p:grpSpPr>
        <p:sp>
          <p:nvSpPr>
            <p:cNvPr id="11894" name="Google Shape;11894;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8" name="Google Shape;11898;p84"/>
          <p:cNvGrpSpPr/>
          <p:nvPr/>
        </p:nvGrpSpPr>
        <p:grpSpPr>
          <a:xfrm>
            <a:off x="748263" y="2810244"/>
            <a:ext cx="453980" cy="422540"/>
            <a:chOff x="-21322300" y="4077125"/>
            <a:chExt cx="307200" cy="285925"/>
          </a:xfrm>
        </p:grpSpPr>
        <p:sp>
          <p:nvSpPr>
            <p:cNvPr id="11899" name="Google Shape;11899;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1" name="Google Shape;11911;p84"/>
          <p:cNvGrpSpPr/>
          <p:nvPr/>
        </p:nvGrpSpPr>
        <p:grpSpPr>
          <a:xfrm>
            <a:off x="3525440" y="1689128"/>
            <a:ext cx="451653" cy="450212"/>
            <a:chOff x="-19394200" y="3333800"/>
            <a:chExt cx="305625" cy="304650"/>
          </a:xfrm>
        </p:grpSpPr>
        <p:sp>
          <p:nvSpPr>
            <p:cNvPr id="11912" name="Google Shape;11912;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1" name="Google Shape;11921;p84"/>
          <p:cNvGrpSpPr/>
          <p:nvPr/>
        </p:nvGrpSpPr>
        <p:grpSpPr>
          <a:xfrm>
            <a:off x="3524276" y="2243580"/>
            <a:ext cx="453980" cy="449325"/>
            <a:chOff x="-19396575" y="3708500"/>
            <a:chExt cx="307200" cy="304050"/>
          </a:xfrm>
        </p:grpSpPr>
        <p:sp>
          <p:nvSpPr>
            <p:cNvPr id="11922" name="Google Shape;11922;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5" name="Google Shape;11925;p84"/>
          <p:cNvGrpSpPr/>
          <p:nvPr/>
        </p:nvGrpSpPr>
        <p:grpSpPr>
          <a:xfrm>
            <a:off x="3518457" y="2796461"/>
            <a:ext cx="465618" cy="450101"/>
            <a:chOff x="-19394200" y="4084200"/>
            <a:chExt cx="315075" cy="304575"/>
          </a:xfrm>
        </p:grpSpPr>
        <p:sp>
          <p:nvSpPr>
            <p:cNvPr id="11926" name="Google Shape;11926;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2" name="Google Shape;11932;p84"/>
          <p:cNvGrpSpPr/>
          <p:nvPr/>
        </p:nvGrpSpPr>
        <p:grpSpPr>
          <a:xfrm>
            <a:off x="6324167" y="1689001"/>
            <a:ext cx="400447" cy="450470"/>
            <a:chOff x="-17526750" y="3309200"/>
            <a:chExt cx="270975" cy="304825"/>
          </a:xfrm>
        </p:grpSpPr>
        <p:sp>
          <p:nvSpPr>
            <p:cNvPr id="11933" name="Google Shape;11933;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8" name="Google Shape;11938;p84"/>
          <p:cNvGrpSpPr/>
          <p:nvPr/>
        </p:nvGrpSpPr>
        <p:grpSpPr>
          <a:xfrm>
            <a:off x="6300319" y="2244173"/>
            <a:ext cx="448143" cy="448143"/>
            <a:chOff x="-17542500" y="3684100"/>
            <a:chExt cx="303250" cy="303250"/>
          </a:xfrm>
        </p:grpSpPr>
        <p:sp>
          <p:nvSpPr>
            <p:cNvPr id="11939" name="Google Shape;11939;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6" name="Google Shape;11946;p84"/>
          <p:cNvGrpSpPr/>
          <p:nvPr/>
        </p:nvGrpSpPr>
        <p:grpSpPr>
          <a:xfrm>
            <a:off x="6299728" y="2810817"/>
            <a:ext cx="449325" cy="421395"/>
            <a:chOff x="-17542500" y="4068450"/>
            <a:chExt cx="304050" cy="285150"/>
          </a:xfrm>
        </p:grpSpPr>
        <p:sp>
          <p:nvSpPr>
            <p:cNvPr id="11947" name="Google Shape;11947;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3" name="Google Shape;11953;p84"/>
          <p:cNvGrpSpPr/>
          <p:nvPr/>
        </p:nvGrpSpPr>
        <p:grpSpPr>
          <a:xfrm>
            <a:off x="3530150" y="3342211"/>
            <a:ext cx="343404" cy="449325"/>
            <a:chOff x="-15652200" y="3335975"/>
            <a:chExt cx="232375" cy="304050"/>
          </a:xfrm>
        </p:grpSpPr>
        <p:sp>
          <p:nvSpPr>
            <p:cNvPr id="11954" name="Google Shape;11954;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3" name="Google Shape;11963;p84"/>
          <p:cNvGrpSpPr/>
          <p:nvPr/>
        </p:nvGrpSpPr>
        <p:grpSpPr>
          <a:xfrm>
            <a:off x="1303491" y="1689573"/>
            <a:ext cx="450470" cy="449325"/>
            <a:chOff x="-20946600" y="3317850"/>
            <a:chExt cx="304825" cy="304050"/>
          </a:xfrm>
        </p:grpSpPr>
        <p:sp>
          <p:nvSpPr>
            <p:cNvPr id="11964" name="Google Shape;11964;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7" name="Google Shape;11967;p84"/>
          <p:cNvGrpSpPr/>
          <p:nvPr/>
        </p:nvGrpSpPr>
        <p:grpSpPr>
          <a:xfrm>
            <a:off x="1304064" y="2243729"/>
            <a:ext cx="449325" cy="449030"/>
            <a:chOff x="-20945825" y="3692175"/>
            <a:chExt cx="304050" cy="303850"/>
          </a:xfrm>
        </p:grpSpPr>
        <p:sp>
          <p:nvSpPr>
            <p:cNvPr id="11968" name="Google Shape;11968;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2" name="Google Shape;11972;p84"/>
          <p:cNvGrpSpPr/>
          <p:nvPr/>
        </p:nvGrpSpPr>
        <p:grpSpPr>
          <a:xfrm>
            <a:off x="1329667" y="2797442"/>
            <a:ext cx="398119" cy="448143"/>
            <a:chOff x="-20930075" y="4066100"/>
            <a:chExt cx="269400" cy="303250"/>
          </a:xfrm>
        </p:grpSpPr>
        <p:sp>
          <p:nvSpPr>
            <p:cNvPr id="11973" name="Google Shape;11973;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5" name="Google Shape;11975;p84"/>
          <p:cNvGrpSpPr/>
          <p:nvPr/>
        </p:nvGrpSpPr>
        <p:grpSpPr>
          <a:xfrm>
            <a:off x="4110888" y="1689848"/>
            <a:ext cx="372516" cy="448771"/>
            <a:chOff x="-18994100" y="3334775"/>
            <a:chExt cx="252075" cy="303675"/>
          </a:xfrm>
        </p:grpSpPr>
        <p:sp>
          <p:nvSpPr>
            <p:cNvPr id="11976" name="Google Shape;11976;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0" name="Google Shape;11980;p84"/>
          <p:cNvGrpSpPr/>
          <p:nvPr/>
        </p:nvGrpSpPr>
        <p:grpSpPr>
          <a:xfrm>
            <a:off x="4125445" y="2244743"/>
            <a:ext cx="343404" cy="446998"/>
            <a:chOff x="-18983850" y="3710075"/>
            <a:chExt cx="232375" cy="302475"/>
          </a:xfrm>
        </p:grpSpPr>
        <p:sp>
          <p:nvSpPr>
            <p:cNvPr id="11981" name="Google Shape;11981;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5" name="Google Shape;11985;p84"/>
          <p:cNvGrpSpPr/>
          <p:nvPr/>
        </p:nvGrpSpPr>
        <p:grpSpPr>
          <a:xfrm>
            <a:off x="4071911" y="2797422"/>
            <a:ext cx="450470" cy="448180"/>
            <a:chOff x="-19020075" y="4084200"/>
            <a:chExt cx="304825" cy="303275"/>
          </a:xfrm>
        </p:grpSpPr>
        <p:sp>
          <p:nvSpPr>
            <p:cNvPr id="11986" name="Google Shape;11986;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5" name="Google Shape;11995;p84"/>
          <p:cNvGrpSpPr/>
          <p:nvPr/>
        </p:nvGrpSpPr>
        <p:grpSpPr>
          <a:xfrm>
            <a:off x="6889176" y="1689001"/>
            <a:ext cx="396937" cy="450470"/>
            <a:chOff x="-17149475" y="3309200"/>
            <a:chExt cx="268600" cy="304825"/>
          </a:xfrm>
        </p:grpSpPr>
        <p:sp>
          <p:nvSpPr>
            <p:cNvPr id="11996" name="Google Shape;11996;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8" name="Google Shape;11998;p84"/>
          <p:cNvGrpSpPr/>
          <p:nvPr/>
        </p:nvGrpSpPr>
        <p:grpSpPr>
          <a:xfrm>
            <a:off x="6862982" y="2258120"/>
            <a:ext cx="449325" cy="420249"/>
            <a:chOff x="-17168375" y="3692750"/>
            <a:chExt cx="304050" cy="284375"/>
          </a:xfrm>
        </p:grpSpPr>
        <p:sp>
          <p:nvSpPr>
            <p:cNvPr id="11999" name="Google Shape;11999;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6" name="Google Shape;12006;p84"/>
          <p:cNvGrpSpPr/>
          <p:nvPr/>
        </p:nvGrpSpPr>
        <p:grpSpPr>
          <a:xfrm>
            <a:off x="6859491" y="2796852"/>
            <a:ext cx="456308" cy="449325"/>
            <a:chOff x="-17170750" y="4058800"/>
            <a:chExt cx="308775" cy="304050"/>
          </a:xfrm>
        </p:grpSpPr>
        <p:sp>
          <p:nvSpPr>
            <p:cNvPr id="12007" name="Google Shape;12007;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4" name="Google Shape;12024;p84"/>
          <p:cNvGrpSpPr/>
          <p:nvPr/>
        </p:nvGrpSpPr>
        <p:grpSpPr>
          <a:xfrm>
            <a:off x="5721388" y="3343358"/>
            <a:ext cx="450470" cy="446998"/>
            <a:chOff x="-15688425" y="3707725"/>
            <a:chExt cx="304825" cy="302475"/>
          </a:xfrm>
        </p:grpSpPr>
        <p:sp>
          <p:nvSpPr>
            <p:cNvPr id="12025" name="Google Shape;12025;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1" name="Google Shape;12031;p84"/>
          <p:cNvGrpSpPr/>
          <p:nvPr/>
        </p:nvGrpSpPr>
        <p:grpSpPr>
          <a:xfrm>
            <a:off x="1865544" y="1690441"/>
            <a:ext cx="451653" cy="447589"/>
            <a:chOff x="-20572500" y="3319025"/>
            <a:chExt cx="305625" cy="302875"/>
          </a:xfrm>
        </p:grpSpPr>
        <p:sp>
          <p:nvSpPr>
            <p:cNvPr id="12032" name="Google Shape;12032;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4" name="Google Shape;12034;p84"/>
          <p:cNvGrpSpPr/>
          <p:nvPr/>
        </p:nvGrpSpPr>
        <p:grpSpPr>
          <a:xfrm>
            <a:off x="1866708" y="2305410"/>
            <a:ext cx="449325" cy="325670"/>
            <a:chOff x="-20571700" y="3722875"/>
            <a:chExt cx="304050" cy="220375"/>
          </a:xfrm>
        </p:grpSpPr>
        <p:sp>
          <p:nvSpPr>
            <p:cNvPr id="12035" name="Google Shape;12035;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2" name="Google Shape;12042;p84"/>
          <p:cNvGrpSpPr/>
          <p:nvPr/>
        </p:nvGrpSpPr>
        <p:grpSpPr>
          <a:xfrm>
            <a:off x="1866135" y="2796278"/>
            <a:ext cx="450470" cy="450470"/>
            <a:chOff x="-20571700" y="4066875"/>
            <a:chExt cx="304825" cy="304825"/>
          </a:xfrm>
        </p:grpSpPr>
        <p:sp>
          <p:nvSpPr>
            <p:cNvPr id="12043" name="Google Shape;12043;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9" name="Google Shape;12049;p84"/>
          <p:cNvGrpSpPr/>
          <p:nvPr/>
        </p:nvGrpSpPr>
        <p:grpSpPr>
          <a:xfrm>
            <a:off x="4632837" y="1688259"/>
            <a:ext cx="453980" cy="451948"/>
            <a:chOff x="-18645175" y="3334200"/>
            <a:chExt cx="307200" cy="305825"/>
          </a:xfrm>
        </p:grpSpPr>
        <p:sp>
          <p:nvSpPr>
            <p:cNvPr id="12050" name="Google Shape;12050;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5" name="Google Shape;12055;p84"/>
          <p:cNvGrpSpPr/>
          <p:nvPr/>
        </p:nvGrpSpPr>
        <p:grpSpPr>
          <a:xfrm>
            <a:off x="4633429" y="2242989"/>
            <a:ext cx="452798" cy="450507"/>
            <a:chOff x="-18645175" y="3708500"/>
            <a:chExt cx="306400" cy="304850"/>
          </a:xfrm>
        </p:grpSpPr>
        <p:sp>
          <p:nvSpPr>
            <p:cNvPr id="12056" name="Google Shape;12056;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3" name="Google Shape;12063;p84"/>
          <p:cNvGrpSpPr/>
          <p:nvPr/>
        </p:nvGrpSpPr>
        <p:grpSpPr>
          <a:xfrm>
            <a:off x="4631101" y="2795630"/>
            <a:ext cx="457453" cy="451763"/>
            <a:chOff x="-18647525" y="4082625"/>
            <a:chExt cx="309550" cy="305700"/>
          </a:xfrm>
        </p:grpSpPr>
        <p:sp>
          <p:nvSpPr>
            <p:cNvPr id="12064" name="Google Shape;12064;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8" name="Google Shape;12068;p84"/>
          <p:cNvGrpSpPr/>
          <p:nvPr/>
        </p:nvGrpSpPr>
        <p:grpSpPr>
          <a:xfrm>
            <a:off x="7441485" y="1689592"/>
            <a:ext cx="395755" cy="449288"/>
            <a:chOff x="-16775350" y="3309200"/>
            <a:chExt cx="267800" cy="304025"/>
          </a:xfrm>
        </p:grpSpPr>
        <p:sp>
          <p:nvSpPr>
            <p:cNvPr id="12069" name="Google Shape;12069;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2" name="Google Shape;12072;p84"/>
          <p:cNvGrpSpPr/>
          <p:nvPr/>
        </p:nvGrpSpPr>
        <p:grpSpPr>
          <a:xfrm>
            <a:off x="7441485" y="2241827"/>
            <a:ext cx="395755" cy="452835"/>
            <a:chOff x="-16775350" y="3683300"/>
            <a:chExt cx="267800" cy="306425"/>
          </a:xfrm>
        </p:grpSpPr>
        <p:sp>
          <p:nvSpPr>
            <p:cNvPr id="12073" name="Google Shape;12073;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6" name="Google Shape;12076;p84"/>
          <p:cNvGrpSpPr/>
          <p:nvPr/>
        </p:nvGrpSpPr>
        <p:grpSpPr>
          <a:xfrm>
            <a:off x="7413536" y="2796870"/>
            <a:ext cx="451653" cy="449288"/>
            <a:chOff x="-16794250" y="4058225"/>
            <a:chExt cx="305625" cy="304025"/>
          </a:xfrm>
        </p:grpSpPr>
        <p:sp>
          <p:nvSpPr>
            <p:cNvPr id="12077" name="Google Shape;12077;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6" name="Google Shape;12086;p8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7" name="Google Shape;12087;p84"/>
          <p:cNvGrpSpPr/>
          <p:nvPr/>
        </p:nvGrpSpPr>
        <p:grpSpPr>
          <a:xfrm>
            <a:off x="2414953" y="1689573"/>
            <a:ext cx="457453" cy="449325"/>
            <a:chOff x="-20199150" y="3317850"/>
            <a:chExt cx="309550" cy="304050"/>
          </a:xfrm>
        </p:grpSpPr>
        <p:sp>
          <p:nvSpPr>
            <p:cNvPr id="12088" name="Google Shape;12088;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5" name="Google Shape;12095;p84"/>
          <p:cNvGrpSpPr/>
          <p:nvPr/>
        </p:nvGrpSpPr>
        <p:grpSpPr>
          <a:xfrm>
            <a:off x="2417281" y="2242861"/>
            <a:ext cx="452798" cy="450766"/>
            <a:chOff x="-20199150" y="3693150"/>
            <a:chExt cx="306400" cy="305025"/>
          </a:xfrm>
        </p:grpSpPr>
        <p:sp>
          <p:nvSpPr>
            <p:cNvPr id="12096" name="Google Shape;12096;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2" name="Google Shape;12102;p84"/>
          <p:cNvGrpSpPr/>
          <p:nvPr/>
        </p:nvGrpSpPr>
        <p:grpSpPr>
          <a:xfrm>
            <a:off x="2417854" y="2795687"/>
            <a:ext cx="451653" cy="451653"/>
            <a:chOff x="-20197575" y="4066875"/>
            <a:chExt cx="305625" cy="305625"/>
          </a:xfrm>
        </p:grpSpPr>
        <p:sp>
          <p:nvSpPr>
            <p:cNvPr id="12103" name="Google Shape;12103;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1" name="Google Shape;12111;p84"/>
          <p:cNvGrpSpPr/>
          <p:nvPr/>
        </p:nvGrpSpPr>
        <p:grpSpPr>
          <a:xfrm>
            <a:off x="5200071" y="1687520"/>
            <a:ext cx="449325" cy="453426"/>
            <a:chOff x="-18271050" y="3333200"/>
            <a:chExt cx="304050" cy="306825"/>
          </a:xfrm>
        </p:grpSpPr>
        <p:sp>
          <p:nvSpPr>
            <p:cNvPr id="12112" name="Google Shape;12112;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7" name="Google Shape;12117;p84"/>
          <p:cNvGrpSpPr/>
          <p:nvPr/>
        </p:nvGrpSpPr>
        <p:grpSpPr>
          <a:xfrm>
            <a:off x="5200644" y="2244171"/>
            <a:ext cx="448180" cy="448143"/>
            <a:chOff x="-18270275" y="3710875"/>
            <a:chExt cx="303275" cy="303250"/>
          </a:xfrm>
        </p:grpSpPr>
        <p:sp>
          <p:nvSpPr>
            <p:cNvPr id="12118" name="Google Shape;12118;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4" name="Google Shape;12124;p84"/>
          <p:cNvGrpSpPr/>
          <p:nvPr/>
        </p:nvGrpSpPr>
        <p:grpSpPr>
          <a:xfrm>
            <a:off x="5254196" y="2797422"/>
            <a:ext cx="341076" cy="448180"/>
            <a:chOff x="-18234025" y="4084200"/>
            <a:chExt cx="230800" cy="303275"/>
          </a:xfrm>
        </p:grpSpPr>
        <p:sp>
          <p:nvSpPr>
            <p:cNvPr id="12125" name="Google Shape;12125;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8" name="Google Shape;12128;p84"/>
          <p:cNvGrpSpPr/>
          <p:nvPr/>
        </p:nvGrpSpPr>
        <p:grpSpPr>
          <a:xfrm>
            <a:off x="2366751" y="3341641"/>
            <a:ext cx="449325" cy="450470"/>
            <a:chOff x="-16419350" y="3308400"/>
            <a:chExt cx="304050" cy="304825"/>
          </a:xfrm>
        </p:grpSpPr>
        <p:sp>
          <p:nvSpPr>
            <p:cNvPr id="12129" name="Google Shape;12129;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6" name="Google Shape;12136;p84"/>
          <p:cNvGrpSpPr/>
          <p:nvPr/>
        </p:nvGrpSpPr>
        <p:grpSpPr>
          <a:xfrm>
            <a:off x="4638306" y="3340423"/>
            <a:ext cx="395755" cy="452872"/>
            <a:chOff x="-16401225" y="3683275"/>
            <a:chExt cx="267800" cy="306450"/>
          </a:xfrm>
        </p:grpSpPr>
        <p:sp>
          <p:nvSpPr>
            <p:cNvPr id="12137" name="Google Shape;12137;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4" name="Google Shape;12144;p84"/>
          <p:cNvGrpSpPr/>
          <p:nvPr/>
        </p:nvGrpSpPr>
        <p:grpSpPr>
          <a:xfrm>
            <a:off x="8003755" y="2797062"/>
            <a:ext cx="450470" cy="448180"/>
            <a:chOff x="-16419350" y="4058200"/>
            <a:chExt cx="304825" cy="303275"/>
          </a:xfrm>
        </p:grpSpPr>
        <p:sp>
          <p:nvSpPr>
            <p:cNvPr id="12145" name="Google Shape;12145;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2" name="Google Shape;12152;p84"/>
          <p:cNvGrpSpPr/>
          <p:nvPr/>
        </p:nvGrpSpPr>
        <p:grpSpPr>
          <a:xfrm>
            <a:off x="4030643" y="3343080"/>
            <a:ext cx="450507" cy="447589"/>
            <a:chOff x="-15296200" y="3326900"/>
            <a:chExt cx="304850" cy="302875"/>
          </a:xfrm>
        </p:grpSpPr>
        <p:sp>
          <p:nvSpPr>
            <p:cNvPr id="12153" name="Google Shape;12153;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8" name="Google Shape;12158;p84"/>
          <p:cNvGrpSpPr/>
          <p:nvPr/>
        </p:nvGrpSpPr>
        <p:grpSpPr>
          <a:xfrm>
            <a:off x="2946296" y="1706881"/>
            <a:ext cx="486566" cy="414708"/>
            <a:chOff x="-19835275" y="3330250"/>
            <a:chExt cx="329250" cy="280625"/>
          </a:xfrm>
        </p:grpSpPr>
        <p:sp>
          <p:nvSpPr>
            <p:cNvPr id="12159" name="Google Shape;12159;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2" name="Google Shape;12162;p84"/>
          <p:cNvGrpSpPr/>
          <p:nvPr/>
        </p:nvGrpSpPr>
        <p:grpSpPr>
          <a:xfrm>
            <a:off x="2964325" y="2243470"/>
            <a:ext cx="450507" cy="449547"/>
            <a:chOff x="-19822675" y="3692750"/>
            <a:chExt cx="304850" cy="304200"/>
          </a:xfrm>
        </p:grpSpPr>
        <p:sp>
          <p:nvSpPr>
            <p:cNvPr id="12163" name="Google Shape;12163;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8" name="Google Shape;12168;p84"/>
          <p:cNvGrpSpPr/>
          <p:nvPr/>
        </p:nvGrpSpPr>
        <p:grpSpPr>
          <a:xfrm>
            <a:off x="2964916" y="2796278"/>
            <a:ext cx="449325" cy="450470"/>
            <a:chOff x="-19822675" y="4066875"/>
            <a:chExt cx="304050" cy="304825"/>
          </a:xfrm>
        </p:grpSpPr>
        <p:sp>
          <p:nvSpPr>
            <p:cNvPr id="12169" name="Google Shape;12169;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5" name="Google Shape;12175;p84"/>
          <p:cNvGrpSpPr/>
          <p:nvPr/>
        </p:nvGrpSpPr>
        <p:grpSpPr>
          <a:xfrm>
            <a:off x="5773985" y="1689571"/>
            <a:ext cx="399302" cy="449325"/>
            <a:chOff x="-17878825" y="3334400"/>
            <a:chExt cx="270200" cy="304050"/>
          </a:xfrm>
        </p:grpSpPr>
        <p:sp>
          <p:nvSpPr>
            <p:cNvPr id="12176" name="Google Shape;12176;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3" name="Google Shape;12183;p84"/>
          <p:cNvGrpSpPr/>
          <p:nvPr/>
        </p:nvGrpSpPr>
        <p:grpSpPr>
          <a:xfrm>
            <a:off x="5747809" y="2242416"/>
            <a:ext cx="451653" cy="451653"/>
            <a:chOff x="-17896150" y="3709300"/>
            <a:chExt cx="305625" cy="305625"/>
          </a:xfrm>
        </p:grpSpPr>
        <p:sp>
          <p:nvSpPr>
            <p:cNvPr id="12184" name="Google Shape;12184;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8" name="Google Shape;12188;p84"/>
          <p:cNvGrpSpPr/>
          <p:nvPr/>
        </p:nvGrpSpPr>
        <p:grpSpPr>
          <a:xfrm>
            <a:off x="5775740" y="2795686"/>
            <a:ext cx="395792" cy="451653"/>
            <a:chOff x="-17878025" y="4082625"/>
            <a:chExt cx="267825" cy="305625"/>
          </a:xfrm>
        </p:grpSpPr>
        <p:sp>
          <p:nvSpPr>
            <p:cNvPr id="12189" name="Google Shape;12189;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6" name="Google Shape;12196;p84"/>
          <p:cNvGrpSpPr/>
          <p:nvPr/>
        </p:nvGrpSpPr>
        <p:grpSpPr>
          <a:xfrm>
            <a:off x="2919632" y="3355015"/>
            <a:ext cx="450507" cy="423722"/>
            <a:chOff x="-16044450" y="3317850"/>
            <a:chExt cx="304850" cy="286725"/>
          </a:xfrm>
        </p:grpSpPr>
        <p:sp>
          <p:nvSpPr>
            <p:cNvPr id="12197" name="Google Shape;12197;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1" name="Google Shape;12201;p8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2" name="Google Shape;12202;p84"/>
          <p:cNvGrpSpPr/>
          <p:nvPr/>
        </p:nvGrpSpPr>
        <p:grpSpPr>
          <a:xfrm>
            <a:off x="8042149" y="2243724"/>
            <a:ext cx="373662" cy="449030"/>
            <a:chOff x="-16018450" y="4058400"/>
            <a:chExt cx="252850" cy="303850"/>
          </a:xfrm>
        </p:grpSpPr>
        <p:sp>
          <p:nvSpPr>
            <p:cNvPr id="12203" name="Google Shape;12203;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7" name="Google Shape;12207;p8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211"/>
        <p:cNvGrpSpPr/>
        <p:nvPr/>
      </p:nvGrpSpPr>
      <p:grpSpPr>
        <a:xfrm>
          <a:off x="0" y="0"/>
          <a:ext cx="0" cy="0"/>
          <a:chOff x="0" y="0"/>
          <a:chExt cx="0" cy="0"/>
        </a:xfrm>
      </p:grpSpPr>
      <p:sp>
        <p:nvSpPr>
          <p:cNvPr id="12212" name="Google Shape;12212;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2213" name="Google Shape;12213;p85"/>
          <p:cNvGrpSpPr/>
          <p:nvPr/>
        </p:nvGrpSpPr>
        <p:grpSpPr>
          <a:xfrm>
            <a:off x="845901" y="1689241"/>
            <a:ext cx="442337" cy="419623"/>
            <a:chOff x="-6696925" y="3272575"/>
            <a:chExt cx="307200" cy="291425"/>
          </a:xfrm>
        </p:grpSpPr>
        <p:sp>
          <p:nvSpPr>
            <p:cNvPr id="12214" name="Google Shape;12214;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6" name="Google Shape;12216;p85"/>
          <p:cNvGrpSpPr/>
          <p:nvPr/>
        </p:nvGrpSpPr>
        <p:grpSpPr>
          <a:xfrm>
            <a:off x="845884" y="2204636"/>
            <a:ext cx="442373" cy="420775"/>
            <a:chOff x="-6690625" y="3631325"/>
            <a:chExt cx="307225" cy="292225"/>
          </a:xfrm>
        </p:grpSpPr>
        <p:sp>
          <p:nvSpPr>
            <p:cNvPr id="12217" name="Google Shape;12217;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2" name="Google Shape;12222;p85"/>
          <p:cNvGrpSpPr/>
          <p:nvPr/>
        </p:nvGrpSpPr>
        <p:grpSpPr>
          <a:xfrm>
            <a:off x="868005" y="2756972"/>
            <a:ext cx="421927" cy="419371"/>
            <a:chOff x="-6689825" y="3992050"/>
            <a:chExt cx="293025" cy="291250"/>
          </a:xfrm>
        </p:grpSpPr>
        <p:sp>
          <p:nvSpPr>
            <p:cNvPr id="12223" name="Google Shape;12223;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5" name="Google Shape;12235;p8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6" name="Google Shape;12236;p85"/>
          <p:cNvGrpSpPr/>
          <p:nvPr/>
        </p:nvGrpSpPr>
        <p:grpSpPr>
          <a:xfrm>
            <a:off x="3551317" y="2205192"/>
            <a:ext cx="423043" cy="419659"/>
            <a:chOff x="-4837325" y="3612425"/>
            <a:chExt cx="293800" cy="291450"/>
          </a:xfrm>
        </p:grpSpPr>
        <p:sp>
          <p:nvSpPr>
            <p:cNvPr id="12237" name="Google Shape;12237;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0" name="Google Shape;12240;p85"/>
          <p:cNvGrpSpPr/>
          <p:nvPr/>
        </p:nvGrpSpPr>
        <p:grpSpPr>
          <a:xfrm>
            <a:off x="3564349" y="2756826"/>
            <a:ext cx="420775" cy="419659"/>
            <a:chOff x="-4837325" y="3971575"/>
            <a:chExt cx="292225" cy="291450"/>
          </a:xfrm>
        </p:grpSpPr>
        <p:sp>
          <p:nvSpPr>
            <p:cNvPr id="12241" name="Google Shape;12241;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7" name="Google Shape;12247;p85"/>
          <p:cNvGrpSpPr/>
          <p:nvPr/>
        </p:nvGrpSpPr>
        <p:grpSpPr>
          <a:xfrm>
            <a:off x="6256364" y="1714185"/>
            <a:ext cx="430998" cy="369730"/>
            <a:chOff x="-3037625" y="3254850"/>
            <a:chExt cx="299325" cy="256775"/>
          </a:xfrm>
        </p:grpSpPr>
        <p:sp>
          <p:nvSpPr>
            <p:cNvPr id="12248" name="Google Shape;12248;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2" name="Google Shape;12252;p85"/>
          <p:cNvGrpSpPr/>
          <p:nvPr/>
        </p:nvGrpSpPr>
        <p:grpSpPr>
          <a:xfrm>
            <a:off x="6260324" y="2204615"/>
            <a:ext cx="423079" cy="420811"/>
            <a:chOff x="-3031325" y="3597450"/>
            <a:chExt cx="293825" cy="292250"/>
          </a:xfrm>
        </p:grpSpPr>
        <p:sp>
          <p:nvSpPr>
            <p:cNvPr id="12253" name="Google Shape;12253;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7" name="Google Shape;12257;p85"/>
          <p:cNvGrpSpPr/>
          <p:nvPr/>
        </p:nvGrpSpPr>
        <p:grpSpPr>
          <a:xfrm>
            <a:off x="6272798" y="2781214"/>
            <a:ext cx="421927" cy="370882"/>
            <a:chOff x="-3030525" y="3973150"/>
            <a:chExt cx="293025" cy="257575"/>
          </a:xfrm>
        </p:grpSpPr>
        <p:sp>
          <p:nvSpPr>
            <p:cNvPr id="12258" name="Google Shape;12258;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0" name="Google Shape;12260;p85"/>
          <p:cNvGrpSpPr/>
          <p:nvPr/>
        </p:nvGrpSpPr>
        <p:grpSpPr>
          <a:xfrm>
            <a:off x="1374391" y="3369426"/>
            <a:ext cx="421927" cy="297195"/>
            <a:chOff x="-1199300" y="3279250"/>
            <a:chExt cx="293025" cy="206400"/>
          </a:xfrm>
        </p:grpSpPr>
        <p:sp>
          <p:nvSpPr>
            <p:cNvPr id="12261" name="Google Shape;12261;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5" name="Google Shape;12265;p85"/>
          <p:cNvGrpSpPr/>
          <p:nvPr/>
        </p:nvGrpSpPr>
        <p:grpSpPr>
          <a:xfrm>
            <a:off x="1381477" y="1688773"/>
            <a:ext cx="444605" cy="420559"/>
            <a:chOff x="-6338550" y="3272950"/>
            <a:chExt cx="308775" cy="292075"/>
          </a:xfrm>
        </p:grpSpPr>
        <p:sp>
          <p:nvSpPr>
            <p:cNvPr id="12266" name="Google Shape;12266;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9" name="Google Shape;12269;p85"/>
          <p:cNvGrpSpPr/>
          <p:nvPr/>
        </p:nvGrpSpPr>
        <p:grpSpPr>
          <a:xfrm>
            <a:off x="1392817" y="2205194"/>
            <a:ext cx="421927" cy="419659"/>
            <a:chOff x="-6329100" y="3632100"/>
            <a:chExt cx="293025" cy="291450"/>
          </a:xfrm>
        </p:grpSpPr>
        <p:sp>
          <p:nvSpPr>
            <p:cNvPr id="12270" name="Google Shape;12270;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3" name="Google Shape;12273;p85"/>
          <p:cNvGrpSpPr/>
          <p:nvPr/>
        </p:nvGrpSpPr>
        <p:grpSpPr>
          <a:xfrm>
            <a:off x="1405867" y="2756828"/>
            <a:ext cx="419623" cy="419659"/>
            <a:chOff x="-6329875" y="3992050"/>
            <a:chExt cx="291425" cy="291450"/>
          </a:xfrm>
        </p:grpSpPr>
        <p:sp>
          <p:nvSpPr>
            <p:cNvPr id="12274" name="Google Shape;12274;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8" name="Google Shape;12278;p85"/>
          <p:cNvGrpSpPr/>
          <p:nvPr/>
        </p:nvGrpSpPr>
        <p:grpSpPr>
          <a:xfrm>
            <a:off x="4092004" y="1687530"/>
            <a:ext cx="423079" cy="423043"/>
            <a:chOff x="-4478975" y="3251700"/>
            <a:chExt cx="293825" cy="293800"/>
          </a:xfrm>
        </p:grpSpPr>
        <p:sp>
          <p:nvSpPr>
            <p:cNvPr id="12279" name="Google Shape;12279;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2" name="Google Shape;12282;p85"/>
          <p:cNvGrpSpPr/>
          <p:nvPr/>
        </p:nvGrpSpPr>
        <p:grpSpPr>
          <a:xfrm>
            <a:off x="4092004" y="2205192"/>
            <a:ext cx="423079" cy="419659"/>
            <a:chOff x="-4475825" y="3612425"/>
            <a:chExt cx="293825" cy="291450"/>
          </a:xfrm>
        </p:grpSpPr>
        <p:sp>
          <p:nvSpPr>
            <p:cNvPr id="12283" name="Google Shape;12283;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6" name="Google Shape;12286;p85"/>
          <p:cNvGrpSpPr/>
          <p:nvPr/>
        </p:nvGrpSpPr>
        <p:grpSpPr>
          <a:xfrm>
            <a:off x="4101077" y="2756844"/>
            <a:ext cx="428730" cy="419623"/>
            <a:chOff x="-4480550" y="3970800"/>
            <a:chExt cx="297750" cy="291425"/>
          </a:xfrm>
        </p:grpSpPr>
        <p:sp>
          <p:nvSpPr>
            <p:cNvPr id="12287" name="Google Shape;12287;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9" name="Google Shape;12289;p85"/>
          <p:cNvGrpSpPr/>
          <p:nvPr/>
        </p:nvGrpSpPr>
        <p:grpSpPr>
          <a:xfrm>
            <a:off x="6804910" y="1689221"/>
            <a:ext cx="415123" cy="419659"/>
            <a:chOff x="-2668225" y="3239075"/>
            <a:chExt cx="288300" cy="291450"/>
          </a:xfrm>
        </p:grpSpPr>
        <p:sp>
          <p:nvSpPr>
            <p:cNvPr id="12290" name="Google Shape;12290;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5" name="Google Shape;12295;p85"/>
          <p:cNvGrpSpPr/>
          <p:nvPr/>
        </p:nvGrpSpPr>
        <p:grpSpPr>
          <a:xfrm>
            <a:off x="6802066" y="2205191"/>
            <a:ext cx="420811" cy="419659"/>
            <a:chOff x="-2671375" y="3597450"/>
            <a:chExt cx="292250" cy="291450"/>
          </a:xfrm>
        </p:grpSpPr>
        <p:sp>
          <p:nvSpPr>
            <p:cNvPr id="12296" name="Google Shape;12296;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8" name="Google Shape;12298;p85"/>
          <p:cNvGrpSpPr/>
          <p:nvPr/>
        </p:nvGrpSpPr>
        <p:grpSpPr>
          <a:xfrm>
            <a:off x="6812849" y="2755691"/>
            <a:ext cx="423043" cy="421927"/>
            <a:chOff x="-2670575" y="3956600"/>
            <a:chExt cx="293800" cy="293025"/>
          </a:xfrm>
        </p:grpSpPr>
        <p:sp>
          <p:nvSpPr>
            <p:cNvPr id="12299" name="Google Shape;12299;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3" name="Google Shape;12303;p85"/>
          <p:cNvGrpSpPr/>
          <p:nvPr/>
        </p:nvGrpSpPr>
        <p:grpSpPr>
          <a:xfrm>
            <a:off x="3070370" y="3311947"/>
            <a:ext cx="426462" cy="418363"/>
            <a:chOff x="-1183550" y="3586525"/>
            <a:chExt cx="296175" cy="290550"/>
          </a:xfrm>
        </p:grpSpPr>
        <p:sp>
          <p:nvSpPr>
            <p:cNvPr id="12304" name="Google Shape;12304;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3" name="Google Shape;12313;p85"/>
          <p:cNvGrpSpPr/>
          <p:nvPr/>
        </p:nvGrpSpPr>
        <p:grpSpPr>
          <a:xfrm>
            <a:off x="1928310" y="2203826"/>
            <a:ext cx="432150" cy="422395"/>
            <a:chOff x="-5974675" y="3632100"/>
            <a:chExt cx="300125" cy="293350"/>
          </a:xfrm>
        </p:grpSpPr>
        <p:sp>
          <p:nvSpPr>
            <p:cNvPr id="12314" name="Google Shape;12314;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7" name="Google Shape;12317;p85"/>
          <p:cNvGrpSpPr/>
          <p:nvPr/>
        </p:nvGrpSpPr>
        <p:grpSpPr>
          <a:xfrm>
            <a:off x="1958351" y="2755694"/>
            <a:ext cx="395865" cy="421927"/>
            <a:chOff x="-5971525" y="3990475"/>
            <a:chExt cx="274925" cy="293025"/>
          </a:xfrm>
        </p:grpSpPr>
        <p:sp>
          <p:nvSpPr>
            <p:cNvPr id="12318" name="Google Shape;12318;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2" name="Google Shape;12322;p85"/>
          <p:cNvGrpSpPr/>
          <p:nvPr/>
        </p:nvGrpSpPr>
        <p:grpSpPr>
          <a:xfrm>
            <a:off x="4631558" y="1689798"/>
            <a:ext cx="420775" cy="418507"/>
            <a:chOff x="-4118225" y="3253275"/>
            <a:chExt cx="292225" cy="290650"/>
          </a:xfrm>
        </p:grpSpPr>
        <p:sp>
          <p:nvSpPr>
            <p:cNvPr id="12323" name="Google Shape;12323;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5" name="Google Shape;12325;p85"/>
          <p:cNvGrpSpPr/>
          <p:nvPr/>
        </p:nvGrpSpPr>
        <p:grpSpPr>
          <a:xfrm>
            <a:off x="4682008" y="2204922"/>
            <a:ext cx="319874" cy="420199"/>
            <a:chOff x="-4082800" y="3612425"/>
            <a:chExt cx="222150" cy="291825"/>
          </a:xfrm>
        </p:grpSpPr>
        <p:sp>
          <p:nvSpPr>
            <p:cNvPr id="12326" name="Google Shape;12326;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9" name="Google Shape;12329;p85"/>
          <p:cNvGrpSpPr/>
          <p:nvPr/>
        </p:nvGrpSpPr>
        <p:grpSpPr>
          <a:xfrm>
            <a:off x="4643456" y="2769876"/>
            <a:ext cx="420775" cy="393561"/>
            <a:chOff x="-4118225" y="3990475"/>
            <a:chExt cx="292225" cy="273325"/>
          </a:xfrm>
        </p:grpSpPr>
        <p:sp>
          <p:nvSpPr>
            <p:cNvPr id="12330" name="Google Shape;12330;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4" name="Google Shape;12334;p85"/>
          <p:cNvGrpSpPr/>
          <p:nvPr/>
        </p:nvGrpSpPr>
        <p:grpSpPr>
          <a:xfrm>
            <a:off x="7354110" y="1688087"/>
            <a:ext cx="394713" cy="421927"/>
            <a:chOff x="-2312225" y="3238300"/>
            <a:chExt cx="274125" cy="293025"/>
          </a:xfrm>
        </p:grpSpPr>
        <p:sp>
          <p:nvSpPr>
            <p:cNvPr id="12335" name="Google Shape;12335;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7" name="Google Shape;12337;p85"/>
          <p:cNvGrpSpPr/>
          <p:nvPr/>
        </p:nvGrpSpPr>
        <p:grpSpPr>
          <a:xfrm>
            <a:off x="7341062" y="2153586"/>
            <a:ext cx="420811" cy="522864"/>
            <a:chOff x="-2310650" y="3525775"/>
            <a:chExt cx="292250" cy="363125"/>
          </a:xfrm>
        </p:grpSpPr>
        <p:sp>
          <p:nvSpPr>
            <p:cNvPr id="12338" name="Google Shape;12338;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2" name="Google Shape;12342;p85"/>
          <p:cNvGrpSpPr/>
          <p:nvPr/>
        </p:nvGrpSpPr>
        <p:grpSpPr>
          <a:xfrm>
            <a:off x="7351827" y="2756825"/>
            <a:ext cx="423079" cy="419659"/>
            <a:chOff x="-2310650" y="3958175"/>
            <a:chExt cx="293825" cy="291450"/>
          </a:xfrm>
        </p:grpSpPr>
        <p:sp>
          <p:nvSpPr>
            <p:cNvPr id="12343" name="Google Shape;12343;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5" name="Google Shape;12345;p85"/>
          <p:cNvGrpSpPr/>
          <p:nvPr/>
        </p:nvGrpSpPr>
        <p:grpSpPr>
          <a:xfrm>
            <a:off x="4718688" y="3308459"/>
            <a:ext cx="424159" cy="419659"/>
            <a:chOff x="-1182750" y="3962900"/>
            <a:chExt cx="294575" cy="291450"/>
          </a:xfrm>
        </p:grpSpPr>
        <p:sp>
          <p:nvSpPr>
            <p:cNvPr id="12346" name="Google Shape;12346;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3" name="Google Shape;12353;p85"/>
          <p:cNvGrpSpPr/>
          <p:nvPr/>
        </p:nvGrpSpPr>
        <p:grpSpPr>
          <a:xfrm>
            <a:off x="2471824" y="1689223"/>
            <a:ext cx="424195" cy="419659"/>
            <a:chOff x="-5611575" y="3272950"/>
            <a:chExt cx="294600" cy="291450"/>
          </a:xfrm>
        </p:grpSpPr>
        <p:sp>
          <p:nvSpPr>
            <p:cNvPr id="12354" name="Google Shape;12354;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9" name="Google Shape;12359;p85"/>
          <p:cNvGrpSpPr/>
          <p:nvPr/>
        </p:nvGrpSpPr>
        <p:grpSpPr>
          <a:xfrm>
            <a:off x="2471824" y="2205770"/>
            <a:ext cx="424195" cy="418507"/>
            <a:chOff x="-5613150" y="3632900"/>
            <a:chExt cx="294600" cy="290650"/>
          </a:xfrm>
        </p:grpSpPr>
        <p:sp>
          <p:nvSpPr>
            <p:cNvPr id="12360" name="Google Shape;12360;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2" name="Google Shape;12362;p85"/>
          <p:cNvGrpSpPr/>
          <p:nvPr/>
        </p:nvGrpSpPr>
        <p:grpSpPr>
          <a:xfrm>
            <a:off x="5155210" y="1689438"/>
            <a:ext cx="434634" cy="419227"/>
            <a:chOff x="-3768700" y="3253275"/>
            <a:chExt cx="301850" cy="291150"/>
          </a:xfrm>
        </p:grpSpPr>
        <p:sp>
          <p:nvSpPr>
            <p:cNvPr id="12363" name="Google Shape;12363;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6" name="Google Shape;12366;p85"/>
          <p:cNvGrpSpPr/>
          <p:nvPr/>
        </p:nvGrpSpPr>
        <p:grpSpPr>
          <a:xfrm>
            <a:off x="5159293" y="2217090"/>
            <a:ext cx="426462" cy="395865"/>
            <a:chOff x="-3808700" y="3628950"/>
            <a:chExt cx="296175" cy="274925"/>
          </a:xfrm>
        </p:grpSpPr>
        <p:sp>
          <p:nvSpPr>
            <p:cNvPr id="12367" name="Google Shape;12367;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0" name="Google Shape;12370;p85"/>
          <p:cNvGrpSpPr/>
          <p:nvPr/>
        </p:nvGrpSpPr>
        <p:grpSpPr>
          <a:xfrm>
            <a:off x="5224504" y="2756412"/>
            <a:ext cx="419443" cy="420487"/>
            <a:chOff x="-3771675" y="3971775"/>
            <a:chExt cx="291300" cy="292025"/>
          </a:xfrm>
        </p:grpSpPr>
        <p:sp>
          <p:nvSpPr>
            <p:cNvPr id="12371" name="Google Shape;12371;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6" name="Google Shape;12376;p85"/>
          <p:cNvGrpSpPr/>
          <p:nvPr/>
        </p:nvGrpSpPr>
        <p:grpSpPr>
          <a:xfrm>
            <a:off x="7885948" y="1716461"/>
            <a:ext cx="420271" cy="320774"/>
            <a:chOff x="-1951475" y="3273100"/>
            <a:chExt cx="291875" cy="222775"/>
          </a:xfrm>
        </p:grpSpPr>
        <p:sp>
          <p:nvSpPr>
            <p:cNvPr id="12377" name="Google Shape;12377;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0" name="Google Shape;12380;p85"/>
          <p:cNvGrpSpPr/>
          <p:nvPr/>
        </p:nvGrpSpPr>
        <p:grpSpPr>
          <a:xfrm>
            <a:off x="7883429" y="2205191"/>
            <a:ext cx="425310" cy="419659"/>
            <a:chOff x="-1951475" y="3597450"/>
            <a:chExt cx="295375" cy="291450"/>
          </a:xfrm>
        </p:grpSpPr>
        <p:sp>
          <p:nvSpPr>
            <p:cNvPr id="12381" name="Google Shape;12381;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5" name="Google Shape;12385;p85"/>
          <p:cNvGrpSpPr/>
          <p:nvPr/>
        </p:nvGrpSpPr>
        <p:grpSpPr>
          <a:xfrm>
            <a:off x="7885680" y="2756825"/>
            <a:ext cx="444605" cy="419659"/>
            <a:chOff x="-1960150" y="3956600"/>
            <a:chExt cx="308775" cy="291450"/>
          </a:xfrm>
        </p:grpSpPr>
        <p:sp>
          <p:nvSpPr>
            <p:cNvPr id="12386" name="Google Shape;12386;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8" name="Google Shape;12388;p85"/>
          <p:cNvGrpSpPr/>
          <p:nvPr/>
        </p:nvGrpSpPr>
        <p:grpSpPr>
          <a:xfrm>
            <a:off x="1939718" y="3307636"/>
            <a:ext cx="420775" cy="420775"/>
            <a:chOff x="-804700" y="3226500"/>
            <a:chExt cx="292225" cy="292225"/>
          </a:xfrm>
        </p:grpSpPr>
        <p:sp>
          <p:nvSpPr>
            <p:cNvPr id="12389" name="Google Shape;12389;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6" name="Google Shape;12396;p85"/>
          <p:cNvGrpSpPr/>
          <p:nvPr/>
        </p:nvGrpSpPr>
        <p:grpSpPr>
          <a:xfrm>
            <a:off x="3019809" y="1688647"/>
            <a:ext cx="420775" cy="420811"/>
            <a:chOff x="-5251625" y="3272950"/>
            <a:chExt cx="292225" cy="292250"/>
          </a:xfrm>
        </p:grpSpPr>
        <p:sp>
          <p:nvSpPr>
            <p:cNvPr id="12397" name="Google Shape;12397;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0" name="Google Shape;12400;p85"/>
          <p:cNvGrpSpPr/>
          <p:nvPr/>
        </p:nvGrpSpPr>
        <p:grpSpPr>
          <a:xfrm>
            <a:off x="3032265" y="2756270"/>
            <a:ext cx="419659" cy="420775"/>
            <a:chOff x="-5251625" y="3991275"/>
            <a:chExt cx="291450" cy="292225"/>
          </a:xfrm>
        </p:grpSpPr>
        <p:sp>
          <p:nvSpPr>
            <p:cNvPr id="12401" name="Google Shape;12401;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6" name="Google Shape;12406;p85"/>
          <p:cNvGrpSpPr/>
          <p:nvPr/>
        </p:nvGrpSpPr>
        <p:grpSpPr>
          <a:xfrm>
            <a:off x="5772848" y="1689240"/>
            <a:ext cx="319874" cy="419623"/>
            <a:chOff x="-3365275" y="3253275"/>
            <a:chExt cx="222150" cy="291425"/>
          </a:xfrm>
        </p:grpSpPr>
        <p:sp>
          <p:nvSpPr>
            <p:cNvPr id="12407" name="Google Shape;12407;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9" name="Google Shape;12409;p85"/>
          <p:cNvGrpSpPr/>
          <p:nvPr/>
        </p:nvGrpSpPr>
        <p:grpSpPr>
          <a:xfrm>
            <a:off x="1933980" y="1689799"/>
            <a:ext cx="420811" cy="418507"/>
            <a:chOff x="-5971525" y="3273750"/>
            <a:chExt cx="292250" cy="290650"/>
          </a:xfrm>
        </p:grpSpPr>
        <p:sp>
          <p:nvSpPr>
            <p:cNvPr id="12410" name="Google Shape;12410;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2" name="Google Shape;12412;p85"/>
          <p:cNvGrpSpPr/>
          <p:nvPr/>
        </p:nvGrpSpPr>
        <p:grpSpPr>
          <a:xfrm>
            <a:off x="5746786" y="2204058"/>
            <a:ext cx="371998" cy="421927"/>
            <a:chOff x="-3383375" y="3611625"/>
            <a:chExt cx="258350" cy="293025"/>
          </a:xfrm>
        </p:grpSpPr>
        <p:sp>
          <p:nvSpPr>
            <p:cNvPr id="12413" name="Google Shape;12413;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5" name="Google Shape;12415;p85"/>
          <p:cNvGrpSpPr/>
          <p:nvPr/>
        </p:nvGrpSpPr>
        <p:grpSpPr>
          <a:xfrm>
            <a:off x="5809135" y="2756826"/>
            <a:ext cx="271097" cy="419659"/>
            <a:chOff x="-3347950" y="3971575"/>
            <a:chExt cx="188275" cy="291450"/>
          </a:xfrm>
        </p:grpSpPr>
        <p:sp>
          <p:nvSpPr>
            <p:cNvPr id="12416" name="Google Shape;12416;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9" name="Google Shape;12419;p85"/>
          <p:cNvGrpSpPr/>
          <p:nvPr/>
        </p:nvGrpSpPr>
        <p:grpSpPr>
          <a:xfrm>
            <a:off x="858994" y="3307061"/>
            <a:ext cx="371998" cy="421927"/>
            <a:chOff x="-1575775" y="3238300"/>
            <a:chExt cx="258350" cy="293025"/>
          </a:xfrm>
        </p:grpSpPr>
        <p:sp>
          <p:nvSpPr>
            <p:cNvPr id="12420" name="Google Shape;12420;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5" name="Google Shape;12425;p85"/>
          <p:cNvGrpSpPr/>
          <p:nvPr/>
        </p:nvGrpSpPr>
        <p:grpSpPr>
          <a:xfrm>
            <a:off x="4153362" y="3318663"/>
            <a:ext cx="421927" cy="399248"/>
            <a:chOff x="-1592325" y="3957400"/>
            <a:chExt cx="293025" cy="277275"/>
          </a:xfrm>
        </p:grpSpPr>
        <p:sp>
          <p:nvSpPr>
            <p:cNvPr id="12426" name="Google Shape;12426;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0" name="Google Shape;12430;p85"/>
          <p:cNvGrpSpPr/>
          <p:nvPr/>
        </p:nvGrpSpPr>
        <p:grpSpPr>
          <a:xfrm>
            <a:off x="3640232" y="3310744"/>
            <a:ext cx="369730" cy="420775"/>
            <a:chOff x="-778700" y="3612425"/>
            <a:chExt cx="256775" cy="292225"/>
          </a:xfrm>
        </p:grpSpPr>
        <p:sp>
          <p:nvSpPr>
            <p:cNvPr id="12431" name="Google Shape;12431;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7" name="Google Shape;12437;p85"/>
          <p:cNvGrpSpPr/>
          <p:nvPr/>
        </p:nvGrpSpPr>
        <p:grpSpPr>
          <a:xfrm>
            <a:off x="6111733" y="3828305"/>
            <a:ext cx="340731" cy="387641"/>
            <a:chOff x="7728464" y="1561258"/>
            <a:chExt cx="349719" cy="397866"/>
          </a:xfrm>
        </p:grpSpPr>
        <p:sp>
          <p:nvSpPr>
            <p:cNvPr id="12438" name="Google Shape;12438;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0" name="Google Shape;12440;p85"/>
          <p:cNvGrpSpPr/>
          <p:nvPr/>
        </p:nvGrpSpPr>
        <p:grpSpPr>
          <a:xfrm>
            <a:off x="4034702" y="3828305"/>
            <a:ext cx="387681" cy="387641"/>
            <a:chOff x="5611350" y="1561258"/>
            <a:chExt cx="397907" cy="397866"/>
          </a:xfrm>
        </p:grpSpPr>
        <p:sp>
          <p:nvSpPr>
            <p:cNvPr id="12441" name="Google Shape;12441;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5" name="Google Shape;12445;p85"/>
          <p:cNvGrpSpPr/>
          <p:nvPr/>
        </p:nvGrpSpPr>
        <p:grpSpPr>
          <a:xfrm>
            <a:off x="4553987" y="3925571"/>
            <a:ext cx="387610" cy="193109"/>
            <a:chOff x="6140660" y="1661097"/>
            <a:chExt cx="397835" cy="198202"/>
          </a:xfrm>
        </p:grpSpPr>
        <p:sp>
          <p:nvSpPr>
            <p:cNvPr id="12446" name="Google Shape;12446;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0" name="Google Shape;12450;p85"/>
          <p:cNvGrpSpPr/>
          <p:nvPr/>
        </p:nvGrpSpPr>
        <p:grpSpPr>
          <a:xfrm>
            <a:off x="5073202" y="3828305"/>
            <a:ext cx="387681" cy="387641"/>
            <a:chOff x="6669907" y="1561258"/>
            <a:chExt cx="397907" cy="397866"/>
          </a:xfrm>
        </p:grpSpPr>
        <p:sp>
          <p:nvSpPr>
            <p:cNvPr id="12451" name="Google Shape;12451;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6" name="Google Shape;12456;p85"/>
          <p:cNvGrpSpPr/>
          <p:nvPr/>
        </p:nvGrpSpPr>
        <p:grpSpPr>
          <a:xfrm>
            <a:off x="5592488" y="3828305"/>
            <a:ext cx="387641" cy="387641"/>
            <a:chOff x="7199196" y="1561258"/>
            <a:chExt cx="397866" cy="397866"/>
          </a:xfrm>
        </p:grpSpPr>
        <p:sp>
          <p:nvSpPr>
            <p:cNvPr id="12457" name="Google Shape;12457;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0" name="Google Shape;12460;p85"/>
          <p:cNvGrpSpPr/>
          <p:nvPr/>
        </p:nvGrpSpPr>
        <p:grpSpPr>
          <a:xfrm>
            <a:off x="1958433" y="3885842"/>
            <a:ext cx="387681" cy="272572"/>
            <a:chOff x="3386036" y="1746339"/>
            <a:chExt cx="397907" cy="279762"/>
          </a:xfrm>
        </p:grpSpPr>
        <p:sp>
          <p:nvSpPr>
            <p:cNvPr id="12461" name="Google Shape;12461;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3" name="Google Shape;12463;p85"/>
          <p:cNvGrpSpPr/>
          <p:nvPr/>
        </p:nvGrpSpPr>
        <p:grpSpPr>
          <a:xfrm>
            <a:off x="2483722" y="2756270"/>
            <a:ext cx="424195" cy="420775"/>
            <a:chOff x="-5613150" y="3991275"/>
            <a:chExt cx="294600" cy="292225"/>
          </a:xfrm>
        </p:grpSpPr>
        <p:sp>
          <p:nvSpPr>
            <p:cNvPr id="12464" name="Google Shape;12464;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3" name="Google Shape;12473;p85"/>
          <p:cNvGrpSpPr/>
          <p:nvPr/>
        </p:nvGrpSpPr>
        <p:grpSpPr>
          <a:xfrm>
            <a:off x="2996130" y="3828288"/>
            <a:ext cx="387681" cy="387681"/>
            <a:chOff x="4417380" y="1687279"/>
            <a:chExt cx="397907" cy="397907"/>
          </a:xfrm>
        </p:grpSpPr>
        <p:sp>
          <p:nvSpPr>
            <p:cNvPr id="12474" name="Google Shape;12474;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6" name="Google Shape;12476;p85"/>
          <p:cNvGrpSpPr/>
          <p:nvPr/>
        </p:nvGrpSpPr>
        <p:grpSpPr>
          <a:xfrm>
            <a:off x="7942611" y="3308537"/>
            <a:ext cx="387661" cy="387661"/>
            <a:chOff x="2869999" y="1687279"/>
            <a:chExt cx="397887" cy="397887"/>
          </a:xfrm>
        </p:grpSpPr>
        <p:sp>
          <p:nvSpPr>
            <p:cNvPr id="12477" name="Google Shape;12477;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9" name="Google Shape;12479;p85"/>
          <p:cNvGrpSpPr/>
          <p:nvPr/>
        </p:nvGrpSpPr>
        <p:grpSpPr>
          <a:xfrm>
            <a:off x="2477718" y="3828664"/>
            <a:ext cx="386807" cy="386929"/>
            <a:chOff x="3902887" y="1687655"/>
            <a:chExt cx="397010" cy="397135"/>
          </a:xfrm>
        </p:grpSpPr>
        <p:sp>
          <p:nvSpPr>
            <p:cNvPr id="12480" name="Google Shape;12480;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2" name="Google Shape;12482;p85"/>
          <p:cNvGrpSpPr/>
          <p:nvPr/>
        </p:nvGrpSpPr>
        <p:grpSpPr>
          <a:xfrm>
            <a:off x="3515416" y="3828288"/>
            <a:ext cx="387681" cy="387681"/>
            <a:chOff x="4933458" y="1687279"/>
            <a:chExt cx="397907" cy="397907"/>
          </a:xfrm>
        </p:grpSpPr>
        <p:sp>
          <p:nvSpPr>
            <p:cNvPr id="12483" name="Google Shape;12483;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5" name="Google Shape;12485;p85"/>
          <p:cNvGrpSpPr/>
          <p:nvPr/>
        </p:nvGrpSpPr>
        <p:grpSpPr>
          <a:xfrm>
            <a:off x="6348367" y="3308537"/>
            <a:ext cx="387661" cy="387661"/>
            <a:chOff x="1379798" y="1723250"/>
            <a:chExt cx="397887" cy="397887"/>
          </a:xfrm>
        </p:grpSpPr>
        <p:sp>
          <p:nvSpPr>
            <p:cNvPr id="12486" name="Google Shape;12486;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0" name="Google Shape;12490;p85"/>
          <p:cNvGrpSpPr/>
          <p:nvPr/>
        </p:nvGrpSpPr>
        <p:grpSpPr>
          <a:xfrm>
            <a:off x="5286246" y="3308537"/>
            <a:ext cx="387681" cy="387661"/>
            <a:chOff x="266768" y="1721375"/>
            <a:chExt cx="397907" cy="397887"/>
          </a:xfrm>
        </p:grpSpPr>
        <p:sp>
          <p:nvSpPr>
            <p:cNvPr id="12491" name="Google Shape;12491;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3" name="Google Shape;12493;p85"/>
          <p:cNvGrpSpPr/>
          <p:nvPr/>
        </p:nvGrpSpPr>
        <p:grpSpPr>
          <a:xfrm>
            <a:off x="5817327" y="3308537"/>
            <a:ext cx="387641" cy="387661"/>
            <a:chOff x="864491" y="1723250"/>
            <a:chExt cx="397866" cy="397887"/>
          </a:xfrm>
        </p:grpSpPr>
        <p:sp>
          <p:nvSpPr>
            <p:cNvPr id="12494" name="Google Shape;12494;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7" name="Google Shape;12497;p8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8" name="Google Shape;12498;p85"/>
          <p:cNvGrpSpPr/>
          <p:nvPr/>
        </p:nvGrpSpPr>
        <p:grpSpPr>
          <a:xfrm>
            <a:off x="3016407" y="2204348"/>
            <a:ext cx="427578" cy="421351"/>
            <a:chOff x="-5254775" y="3631325"/>
            <a:chExt cx="296950" cy="292625"/>
          </a:xfrm>
        </p:grpSpPr>
        <p:sp>
          <p:nvSpPr>
            <p:cNvPr id="12499" name="Google Shape;12499;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6" name="Google Shape;12506;p85"/>
          <p:cNvGrpSpPr/>
          <p:nvPr/>
        </p:nvGrpSpPr>
        <p:grpSpPr>
          <a:xfrm>
            <a:off x="7411672" y="3308924"/>
            <a:ext cx="387539" cy="386888"/>
            <a:chOff x="2408992" y="1722875"/>
            <a:chExt cx="397761" cy="397093"/>
          </a:xfrm>
        </p:grpSpPr>
        <p:sp>
          <p:nvSpPr>
            <p:cNvPr id="12507" name="Google Shape;12507;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9" name="Google Shape;12509;p85"/>
          <p:cNvGrpSpPr/>
          <p:nvPr/>
        </p:nvGrpSpPr>
        <p:grpSpPr>
          <a:xfrm>
            <a:off x="2503892" y="3309051"/>
            <a:ext cx="423079" cy="424159"/>
            <a:chOff x="-1591550" y="3597475"/>
            <a:chExt cx="293825" cy="294575"/>
          </a:xfrm>
        </p:grpSpPr>
        <p:sp>
          <p:nvSpPr>
            <p:cNvPr id="12510" name="Google Shape;12510;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516"/>
        <p:cNvGrpSpPr/>
        <p:nvPr/>
      </p:nvGrpSpPr>
      <p:grpSpPr>
        <a:xfrm>
          <a:off x="0" y="0"/>
          <a:ext cx="0" cy="0"/>
          <a:chOff x="0" y="0"/>
          <a:chExt cx="0" cy="0"/>
        </a:xfrm>
      </p:grpSpPr>
      <p:pic>
        <p:nvPicPr>
          <p:cNvPr id="12517" name="Google Shape;12517;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18"/>
        <p:cNvGrpSpPr/>
        <p:nvPr/>
      </p:nvGrpSpPr>
      <p:grpSpPr>
        <a:xfrm>
          <a:off x="0" y="0"/>
          <a:ext cx="0" cy="0"/>
          <a:chOff x="0" y="0"/>
          <a:chExt cx="0" cy="0"/>
        </a:xfrm>
      </p:grpSpPr>
      <p:sp>
        <p:nvSpPr>
          <p:cNvPr id="4633" name="Google Shape;4633;p59"/>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INTRODUCTION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53" name="Google Shape;437;p47">
            <a:extLst>
              <a:ext uri="{FF2B5EF4-FFF2-40B4-BE49-F238E27FC236}">
                <a16:creationId xmlns:a16="http://schemas.microsoft.com/office/drawing/2014/main" id="{C7D8C50D-EBD9-4F56-89DB-E7DF51B5DC79}"/>
              </a:ext>
            </a:extLst>
          </p:cNvPr>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MOTIVATION</a:t>
            </a:r>
            <a:endParaRPr dirty="0"/>
          </a:p>
        </p:txBody>
      </p:sp>
      <p:pic>
        <p:nvPicPr>
          <p:cNvPr id="3" name="Picture 2">
            <a:extLst>
              <a:ext uri="{FF2B5EF4-FFF2-40B4-BE49-F238E27FC236}">
                <a16:creationId xmlns:a16="http://schemas.microsoft.com/office/drawing/2014/main" id="{3557C498-8217-4F38-856C-94FF165D2C1D}"/>
              </a:ext>
            </a:extLst>
          </p:cNvPr>
          <p:cNvPicPr>
            <a:picLocks noChangeAspect="1"/>
          </p:cNvPicPr>
          <p:nvPr/>
        </p:nvPicPr>
        <p:blipFill>
          <a:blip r:embed="rId3"/>
          <a:stretch>
            <a:fillRect/>
          </a:stretch>
        </p:blipFill>
        <p:spPr>
          <a:xfrm>
            <a:off x="928556" y="848616"/>
            <a:ext cx="4925307" cy="36896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PROPOSED SOLUTION</a:t>
            </a:r>
            <a:endParaRPr dirty="0"/>
          </a:p>
        </p:txBody>
      </p:sp>
      <p:sp>
        <p:nvSpPr>
          <p:cNvPr id="2" name="TextBox 1">
            <a:extLst>
              <a:ext uri="{FF2B5EF4-FFF2-40B4-BE49-F238E27FC236}">
                <a16:creationId xmlns:a16="http://schemas.microsoft.com/office/drawing/2014/main" id="{30F38360-0255-4A68-A21C-E40049FC9AE0}"/>
              </a:ext>
            </a:extLst>
          </p:cNvPr>
          <p:cNvSpPr txBox="1"/>
          <p:nvPr/>
        </p:nvSpPr>
        <p:spPr>
          <a:xfrm>
            <a:off x="828675" y="1092017"/>
            <a:ext cx="2664465" cy="307777"/>
          </a:xfrm>
          <a:prstGeom prst="rect">
            <a:avLst/>
          </a:prstGeom>
          <a:noFill/>
        </p:spPr>
        <p:txBody>
          <a:bodyPr wrap="square" rtlCol="0">
            <a:spAutoFit/>
          </a:bodyPr>
          <a:lstStyle/>
          <a:p>
            <a:r>
              <a:rPr lang="en-SG" dirty="0"/>
              <a:t>Exploratory Data Analysis</a:t>
            </a:r>
          </a:p>
        </p:txBody>
      </p:sp>
      <p:pic>
        <p:nvPicPr>
          <p:cNvPr id="4" name="Picture 3">
            <a:extLst>
              <a:ext uri="{FF2B5EF4-FFF2-40B4-BE49-F238E27FC236}">
                <a16:creationId xmlns:a16="http://schemas.microsoft.com/office/drawing/2014/main" id="{76B0F963-B3D7-4E86-B3CD-724395087213}"/>
              </a:ext>
            </a:extLst>
          </p:cNvPr>
          <p:cNvPicPr>
            <a:picLocks noChangeAspect="1"/>
          </p:cNvPicPr>
          <p:nvPr/>
        </p:nvPicPr>
        <p:blipFill>
          <a:blip r:embed="rId3"/>
          <a:stretch>
            <a:fillRect/>
          </a:stretch>
        </p:blipFill>
        <p:spPr>
          <a:xfrm>
            <a:off x="990600" y="1601696"/>
            <a:ext cx="3305106" cy="2245890"/>
          </a:xfrm>
          <a:prstGeom prst="rect">
            <a:avLst/>
          </a:prstGeom>
        </p:spPr>
      </p:pic>
      <p:sp>
        <p:nvSpPr>
          <p:cNvPr id="17" name="TextBox 16">
            <a:extLst>
              <a:ext uri="{FF2B5EF4-FFF2-40B4-BE49-F238E27FC236}">
                <a16:creationId xmlns:a16="http://schemas.microsoft.com/office/drawing/2014/main" id="{188264D6-20A1-4CDC-936B-F2A21822F625}"/>
              </a:ext>
            </a:extLst>
          </p:cNvPr>
          <p:cNvSpPr txBox="1"/>
          <p:nvPr/>
        </p:nvSpPr>
        <p:spPr>
          <a:xfrm>
            <a:off x="4697881" y="1172055"/>
            <a:ext cx="2664465" cy="307777"/>
          </a:xfrm>
          <a:prstGeom prst="rect">
            <a:avLst/>
          </a:prstGeom>
          <a:noFill/>
        </p:spPr>
        <p:txBody>
          <a:bodyPr wrap="square" rtlCol="0">
            <a:spAutoFit/>
          </a:bodyPr>
          <a:lstStyle/>
          <a:p>
            <a:r>
              <a:rPr lang="en-SG" dirty="0"/>
              <a:t>Data Pre-Processing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PROPOSED SOLUTION</a:t>
            </a:r>
            <a:endParaRPr dirty="0"/>
          </a:p>
        </p:txBody>
      </p:sp>
    </p:spTree>
    <p:extLst>
      <p:ext uri="{BB962C8B-B14F-4D97-AF65-F5344CB8AC3E}">
        <p14:creationId xmlns:p14="http://schemas.microsoft.com/office/powerpoint/2010/main" val="394492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PROPOSED SOLUTION</a:t>
            </a:r>
            <a:endParaRPr dirty="0"/>
          </a:p>
        </p:txBody>
      </p:sp>
    </p:spTree>
    <p:extLst>
      <p:ext uri="{BB962C8B-B14F-4D97-AF65-F5344CB8AC3E}">
        <p14:creationId xmlns:p14="http://schemas.microsoft.com/office/powerpoint/2010/main" val="390717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a:t>
            </a:r>
            <a:endParaRPr dirty="0"/>
          </a:p>
        </p:txBody>
      </p:sp>
      <p:cxnSp>
        <p:nvCxnSpPr>
          <p:cNvPr id="3" name="Straight Connector 2">
            <a:extLst>
              <a:ext uri="{FF2B5EF4-FFF2-40B4-BE49-F238E27FC236}">
                <a16:creationId xmlns:a16="http://schemas.microsoft.com/office/drawing/2014/main" id="{7824D1C0-1C0F-4818-8A26-FA6F97B86DB1}"/>
              </a:ext>
            </a:extLst>
          </p:cNvPr>
          <p:cNvCxnSpPr/>
          <p:nvPr/>
        </p:nvCxnSpPr>
        <p:spPr>
          <a:xfrm>
            <a:off x="2693001" y="1587608"/>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8E2AC8-CBB6-45F8-9AB8-CB87D4C245C5}"/>
              </a:ext>
            </a:extLst>
          </p:cNvPr>
          <p:cNvCxnSpPr/>
          <p:nvPr/>
        </p:nvCxnSpPr>
        <p:spPr>
          <a:xfrm>
            <a:off x="5662558" y="1558565"/>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Google Shape;4729;p62">
            <a:extLst>
              <a:ext uri="{FF2B5EF4-FFF2-40B4-BE49-F238E27FC236}">
                <a16:creationId xmlns:a16="http://schemas.microsoft.com/office/drawing/2014/main" id="{C6E17851-F4C8-4D99-9363-159D1B33762D}"/>
              </a:ext>
            </a:extLst>
          </p:cNvPr>
          <p:cNvSpPr txBox="1">
            <a:spLocks/>
          </p:cNvSpPr>
          <p:nvPr/>
        </p:nvSpPr>
        <p:spPr>
          <a:xfrm>
            <a:off x="0"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OBSERVATIONS</a:t>
            </a:r>
          </a:p>
        </p:txBody>
      </p:sp>
      <p:sp>
        <p:nvSpPr>
          <p:cNvPr id="26" name="Google Shape;4729;p62">
            <a:extLst>
              <a:ext uri="{FF2B5EF4-FFF2-40B4-BE49-F238E27FC236}">
                <a16:creationId xmlns:a16="http://schemas.microsoft.com/office/drawing/2014/main" id="{4D44856E-6F89-477A-87DB-7ED66F991606}"/>
              </a:ext>
            </a:extLst>
          </p:cNvPr>
          <p:cNvSpPr txBox="1">
            <a:spLocks/>
          </p:cNvSpPr>
          <p:nvPr/>
        </p:nvSpPr>
        <p:spPr>
          <a:xfrm>
            <a:off x="2969565"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LIMITATIONS</a:t>
            </a:r>
          </a:p>
        </p:txBody>
      </p:sp>
      <p:sp>
        <p:nvSpPr>
          <p:cNvPr id="27" name="Google Shape;4729;p62">
            <a:extLst>
              <a:ext uri="{FF2B5EF4-FFF2-40B4-BE49-F238E27FC236}">
                <a16:creationId xmlns:a16="http://schemas.microsoft.com/office/drawing/2014/main" id="{F65CFBC3-4C9F-4C02-B3FF-7FCF15265619}"/>
              </a:ext>
            </a:extLst>
          </p:cNvPr>
          <p:cNvSpPr txBox="1">
            <a:spLocks/>
          </p:cNvSpPr>
          <p:nvPr/>
        </p:nvSpPr>
        <p:spPr>
          <a:xfrm>
            <a:off x="5939122" y="1467458"/>
            <a:ext cx="2383937"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RECOMMENDATIONS</a:t>
            </a:r>
          </a:p>
        </p:txBody>
      </p:sp>
    </p:spTree>
    <p:extLst>
      <p:ext uri="{BB962C8B-B14F-4D97-AF65-F5344CB8AC3E}">
        <p14:creationId xmlns:p14="http://schemas.microsoft.com/office/powerpoint/2010/main" val="318337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a:t>
            </a:r>
            <a:endParaRPr dirty="0"/>
          </a:p>
        </p:txBody>
      </p:sp>
      <p:cxnSp>
        <p:nvCxnSpPr>
          <p:cNvPr id="3" name="Straight Connector 2">
            <a:extLst>
              <a:ext uri="{FF2B5EF4-FFF2-40B4-BE49-F238E27FC236}">
                <a16:creationId xmlns:a16="http://schemas.microsoft.com/office/drawing/2014/main" id="{7824D1C0-1C0F-4818-8A26-FA6F97B86DB1}"/>
              </a:ext>
            </a:extLst>
          </p:cNvPr>
          <p:cNvCxnSpPr/>
          <p:nvPr/>
        </p:nvCxnSpPr>
        <p:spPr>
          <a:xfrm>
            <a:off x="2693001" y="1587608"/>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8E2AC8-CBB6-45F8-9AB8-CB87D4C245C5}"/>
              </a:ext>
            </a:extLst>
          </p:cNvPr>
          <p:cNvCxnSpPr/>
          <p:nvPr/>
        </p:nvCxnSpPr>
        <p:spPr>
          <a:xfrm>
            <a:off x="5662558" y="1558565"/>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Google Shape;4729;p62">
            <a:extLst>
              <a:ext uri="{FF2B5EF4-FFF2-40B4-BE49-F238E27FC236}">
                <a16:creationId xmlns:a16="http://schemas.microsoft.com/office/drawing/2014/main" id="{C6E17851-F4C8-4D99-9363-159D1B33762D}"/>
              </a:ext>
            </a:extLst>
          </p:cNvPr>
          <p:cNvSpPr txBox="1">
            <a:spLocks/>
          </p:cNvSpPr>
          <p:nvPr/>
        </p:nvSpPr>
        <p:spPr>
          <a:xfrm>
            <a:off x="0"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OBSERVATIONS</a:t>
            </a:r>
          </a:p>
        </p:txBody>
      </p:sp>
      <p:sp>
        <p:nvSpPr>
          <p:cNvPr id="26" name="Google Shape;4729;p62">
            <a:extLst>
              <a:ext uri="{FF2B5EF4-FFF2-40B4-BE49-F238E27FC236}">
                <a16:creationId xmlns:a16="http://schemas.microsoft.com/office/drawing/2014/main" id="{4D44856E-6F89-477A-87DB-7ED66F991606}"/>
              </a:ext>
            </a:extLst>
          </p:cNvPr>
          <p:cNvSpPr txBox="1">
            <a:spLocks/>
          </p:cNvSpPr>
          <p:nvPr/>
        </p:nvSpPr>
        <p:spPr>
          <a:xfrm>
            <a:off x="2969565"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LIMITATIONS</a:t>
            </a:r>
          </a:p>
        </p:txBody>
      </p:sp>
      <p:sp>
        <p:nvSpPr>
          <p:cNvPr id="27" name="Google Shape;4729;p62">
            <a:extLst>
              <a:ext uri="{FF2B5EF4-FFF2-40B4-BE49-F238E27FC236}">
                <a16:creationId xmlns:a16="http://schemas.microsoft.com/office/drawing/2014/main" id="{F65CFBC3-4C9F-4C02-B3FF-7FCF15265619}"/>
              </a:ext>
            </a:extLst>
          </p:cNvPr>
          <p:cNvSpPr txBox="1">
            <a:spLocks/>
          </p:cNvSpPr>
          <p:nvPr/>
        </p:nvSpPr>
        <p:spPr>
          <a:xfrm>
            <a:off x="5939122" y="1467458"/>
            <a:ext cx="2383937"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RECOMMENDATIONS</a:t>
            </a:r>
          </a:p>
        </p:txBody>
      </p:sp>
    </p:spTree>
    <p:extLst>
      <p:ext uri="{BB962C8B-B14F-4D97-AF65-F5344CB8AC3E}">
        <p14:creationId xmlns:p14="http://schemas.microsoft.com/office/powerpoint/2010/main" val="7291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theme/theme1.xml><?xml version="1.0" encoding="utf-8"?>
<a:theme xmlns:a="http://schemas.openxmlformats.org/drawingml/2006/main" name="HVAC Project Proposal by Slidesgo">
  <a:themeElements>
    <a:clrScheme name="Simple Light">
      <a:dk1>
        <a:srgbClr val="000000"/>
      </a:dk1>
      <a:lt1>
        <a:srgbClr val="FFFFFF"/>
      </a:lt1>
      <a:dk2>
        <a:srgbClr val="595959"/>
      </a:dk2>
      <a:lt2>
        <a:srgbClr val="EEEEEE"/>
      </a:lt2>
      <a:accent1>
        <a:srgbClr val="CFE2F3"/>
      </a:accent1>
      <a:accent2>
        <a:srgbClr val="000000"/>
      </a:accent2>
      <a:accent3>
        <a:srgbClr val="434343"/>
      </a:accent3>
      <a:accent4>
        <a:srgbClr val="666666"/>
      </a:accent4>
      <a:accent5>
        <a:srgbClr val="999999"/>
      </a:accent5>
      <a:accent6>
        <a:srgbClr val="B7B7B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577</Words>
  <Application>Microsoft Office PowerPoint</Application>
  <PresentationFormat>On-screen Show (16:9)</PresentationFormat>
  <Paragraphs>83</Paragraphs>
  <Slides>28</Slides>
  <Notes>28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28</vt:i4>
      </vt:variant>
    </vt:vector>
  </HeadingPairs>
  <TitlesOfParts>
    <vt:vector size="40" baseType="lpstr">
      <vt:lpstr>Hammersmith One</vt:lpstr>
      <vt:lpstr>Proxima Nova</vt:lpstr>
      <vt:lpstr>Calibri</vt:lpstr>
      <vt:lpstr>Neue Haas Grotesk Text Pro</vt:lpstr>
      <vt:lpstr>Amatic SC</vt:lpstr>
      <vt:lpstr>Proxima Nova Semibold</vt:lpstr>
      <vt:lpstr>Roboto Medium</vt:lpstr>
      <vt:lpstr>Arial</vt:lpstr>
      <vt:lpstr>Istok Web</vt:lpstr>
      <vt:lpstr>Helvetica Neue</vt:lpstr>
      <vt:lpstr>HVAC Project Proposal by Slidesgo</vt:lpstr>
      <vt:lpstr>Slidesgo Final Pages</vt:lpstr>
      <vt:lpstr>PREDICTING HOTSPOT INTENSITIES</vt:lpstr>
      <vt:lpstr>TABLE OF CONTENTS</vt:lpstr>
      <vt:lpstr>INTRODUCTION</vt:lpstr>
      <vt:lpstr>MOTIVATION</vt:lpstr>
      <vt:lpstr>PROPOSED SOLUTION</vt:lpstr>
      <vt:lpstr>PROPOSED SOLUTION</vt:lpstr>
      <vt:lpstr>PROPOSED SOLUTION</vt:lpstr>
      <vt:lpstr>ANALYSIS</vt:lpstr>
      <vt:lpstr>ANALYSIS</vt:lpstr>
      <vt:lpstr>ANALYSIS</vt:lpstr>
      <vt:lpstr>CONCLUSION</vt:lpstr>
      <vt:lpstr>CONCLUSION</vt:lpstr>
      <vt:lpstr>THANKS!</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HOTSPOT INTENSITIES</dc:title>
  <cp:lastModifiedBy>Atticus Kwek Yan Qing</cp:lastModifiedBy>
  <cp:revision>4</cp:revision>
  <dcterms:modified xsi:type="dcterms:W3CDTF">2021-04-08T12:23:18Z</dcterms:modified>
</cp:coreProperties>
</file>